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70" r:id="rId4"/>
    <p:sldId id="263" r:id="rId5"/>
    <p:sldId id="264" r:id="rId6"/>
    <p:sldId id="271" r:id="rId7"/>
    <p:sldId id="268" r:id="rId8"/>
    <p:sldId id="272" r:id="rId9"/>
  </p:sldIdLst>
  <p:sldSz cx="24479250" cy="13769975"/>
  <p:notesSz cx="6797675" cy="9926638"/>
  <p:defaultTextStyle>
    <a:defPPr>
      <a:defRPr lang="en-US"/>
    </a:defPPr>
    <a:lvl1pPr marL="468000" indent="-468000" algn="l" defTabSz="1835932" rtl="0" eaLnBrk="1" latinLnBrk="0" hangingPunct="1">
      <a:lnSpc>
        <a:spcPts val="4500"/>
      </a:lnSpc>
      <a:spcBef>
        <a:spcPts val="0"/>
      </a:spcBef>
      <a:spcAft>
        <a:spcPts val="2551"/>
      </a:spcAft>
      <a:buFont typeface="Arial" panose="020B0604020202020204" pitchFamily="34" charset="0"/>
      <a:buChar char="•"/>
      <a:defRPr sz="4000" kern="1200" baseline="0">
        <a:solidFill>
          <a:schemeClr val="tx1"/>
        </a:solidFill>
        <a:latin typeface="+mn-lt"/>
        <a:ea typeface="+mn-ea"/>
        <a:cs typeface="+mn-cs"/>
      </a:defRPr>
    </a:lvl1pPr>
    <a:lvl2pPr marL="1044000" indent="-576000" algn="l" defTabSz="1835932" rtl="0" eaLnBrk="1" latinLnBrk="0" hangingPunct="1">
      <a:lnSpc>
        <a:spcPts val="3000"/>
      </a:lnSpc>
      <a:spcBef>
        <a:spcPts val="0"/>
      </a:spcBef>
      <a:spcAft>
        <a:spcPts val="2551"/>
      </a:spcAft>
      <a:buFont typeface="Premier League" panose="020B0504020203020204" pitchFamily="34" charset="0"/>
      <a:buChar char="—"/>
      <a:defRPr sz="2500" kern="1200" baseline="0">
        <a:solidFill>
          <a:schemeClr val="tx1"/>
        </a:solidFill>
        <a:latin typeface="+mn-lt"/>
        <a:ea typeface="+mn-ea"/>
        <a:cs typeface="+mn-cs"/>
      </a:defRPr>
    </a:lvl2pPr>
    <a:lvl3pPr marL="1835932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3pPr>
    <a:lvl4pPr marL="2753898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4pPr>
    <a:lvl5pPr marL="3671865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5pPr>
    <a:lvl6pPr marL="4589831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6pPr>
    <a:lvl7pPr marL="5507797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7pPr>
    <a:lvl8pPr marL="6425763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8pPr>
    <a:lvl9pPr marL="7343729" algn="l" defTabSz="1835932" rtl="0" eaLnBrk="1" latinLnBrk="0" hangingPunct="1">
      <a:defRPr sz="36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7" userDrawn="1">
          <p15:clr>
            <a:srgbClr val="A4A3A4"/>
          </p15:clr>
        </p15:guide>
        <p15:guide id="2" pos="7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Kinnear" initials="MK" lastIdx="20" clrIdx="0"/>
  <p:cmAuthor id="2" name="Sarah de Souza-Ingle" initials="SdS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B4D"/>
    <a:srgbClr val="1E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AC939FD5-B9F1-4985-BE80-7DBAE1C55250}">
  <a:tblStyle styleId="{AC939FD5-B9F1-4985-BE80-7DBAE1C55250}" styleName="PL Table 1">
    <a:tblBg>
      <a:effect>
        <a:effectLst/>
      </a:effect>
    </a:tblBg>
    <a:wholeTbl>
      <a:tcTxStyle b="off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solidFill>
            <a:schemeClr val="bg1"/>
          </a:solidFill>
        </a:fill>
      </a:tcStyle>
    </a:band1H>
    <a:band2H>
      <a:tcTxStyle b="off" i="off">
        <a:fontRef idx="minor"/>
        <a:schemeClr val="tx1"/>
      </a:tcTxStyle>
      <a:tcStyle>
        <a:tcBdr/>
        <a:fill>
          <a:solidFill>
            <a:schemeClr val="accent6"/>
          </a:solidFill>
        </a:fill>
      </a:tcStyle>
    </a:band2H>
    <a:firstRow>
      <a:tcTxStyle b="on" i="off">
        <a:fontRef idx="minor"/>
        <a:schemeClr val="accent6"/>
      </a:tcTxStyle>
      <a:tcStyle>
        <a:tcBdr/>
        <a:fill>
          <a:solidFill>
            <a:schemeClr val="accent1"/>
          </a:solidFill>
        </a:fill>
      </a:tcStyle>
    </a:firstRow>
  </a:tblStyle>
  <a:tblStyle styleId="{A09D1620-B5A0-4543-9DB1-45440555AE50}" styleName="PL Table 2">
    <a:tblBg>
      <a:effect>
        <a:effectLst/>
      </a:effect>
    </a:tblBg>
    <a:wholeTbl>
      <a:tcTxStyle b="off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accent1"/>
      </a:tcTxStyle>
      <a:tcStyle>
        <a:tcBdr/>
        <a:fill>
          <a:solidFill>
            <a:schemeClr val="bg1"/>
          </a:solidFill>
        </a:fill>
      </a:tcStyle>
    </a:band1H>
    <a:band2H>
      <a:tcTxStyle b="off" i="off">
        <a:fontRef idx="minor"/>
        <a:schemeClr val="accent1"/>
      </a:tcTxStyle>
      <a:tcStyle>
        <a:tcBdr/>
        <a:fill>
          <a:solidFill>
            <a:schemeClr val="accent6"/>
          </a:solidFill>
        </a:fill>
      </a:tcStyle>
    </a:band2H>
    <a:firstRow>
      <a:tcTxStyle b="on" i="off">
        <a:fontRef idx="minor"/>
        <a:schemeClr val="accent1"/>
      </a:tcTxStyle>
      <a:tcStyle>
        <a:tcBdr/>
        <a:fill>
          <a:solidFill>
            <a:schemeClr val="accent2"/>
          </a:solidFill>
        </a:fill>
      </a:tcStyle>
    </a:firstRow>
  </a:tblStyle>
  <a:tblStyle styleId="{C4EC68C9-FEE1-4270-B861-E2C23A36C526}" styleName="PL Table 3">
    <a:tblBg>
      <a:effect>
        <a:effectLst/>
      </a:effect>
    </a:tblBg>
    <a:wholeTbl>
      <a:tcTxStyle b="off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accent1"/>
      </a:tcTxStyle>
      <a:tcStyle>
        <a:tcBdr/>
        <a:fill>
          <a:solidFill>
            <a:schemeClr val="bg1"/>
          </a:solidFill>
        </a:fill>
      </a:tcStyle>
    </a:band1H>
    <a:band2H>
      <a:tcTxStyle b="off" i="off">
        <a:fontRef idx="minor"/>
        <a:schemeClr val="accent1"/>
      </a:tcTxStyle>
      <a:tcStyle>
        <a:tcBdr/>
        <a:fill>
          <a:solidFill>
            <a:schemeClr val="accent6"/>
          </a:solidFill>
        </a:fill>
      </a:tcStyle>
    </a:band2H>
    <a:firstRow>
      <a:tcTxStyle b="on" i="off">
        <a:fontRef idx="minor"/>
        <a:schemeClr val="accent1"/>
      </a:tcTxStyle>
      <a:tcStyle>
        <a:tcBdr/>
        <a:fill>
          <a:solidFill>
            <a:schemeClr val="accent3"/>
          </a:solidFill>
        </a:fill>
      </a:tcStyle>
    </a:firstRow>
  </a:tblStyle>
  <a:tblStyle styleId="{46D911A7-F8CE-453A-837D-B75C58B146D4}" styleName="PL Table 4">
    <a:tblBg>
      <a:effect>
        <a:effectLst/>
      </a:effect>
    </a:tblBg>
    <a:wholeTbl>
      <a:tcTxStyle b="off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accent1"/>
      </a:tcTxStyle>
      <a:tcStyle>
        <a:tcBdr/>
        <a:fill>
          <a:solidFill>
            <a:schemeClr val="bg1"/>
          </a:solidFill>
        </a:fill>
      </a:tcStyle>
    </a:band1H>
    <a:band2H>
      <a:tcTxStyle b="off" i="off">
        <a:fontRef idx="minor"/>
        <a:schemeClr val="accent1"/>
      </a:tcTxStyle>
      <a:tcStyle>
        <a:tcBdr/>
        <a:fill>
          <a:solidFill>
            <a:schemeClr val="accent6"/>
          </a:solidFill>
        </a:fill>
      </a:tcStyle>
    </a:band2H>
    <a:firstRow>
      <a:tcTxStyle b="on" i="off">
        <a:fontRef idx="minor"/>
        <a:schemeClr val="accent1"/>
      </a:tcTxStyle>
      <a:tcStyle>
        <a:tcBdr/>
        <a:fill>
          <a:solidFill>
            <a:schemeClr val="accent4"/>
          </a:solidFill>
        </a:fill>
      </a:tcStyle>
    </a:firstRow>
  </a:tblStyle>
  <a:tblStyle styleId="{CA6DA627-D8B8-41AB-A1FA-569C9CAAB841}" styleName="PL Table 5">
    <a:tblBg>
      <a:effect>
        <a:effectLst/>
      </a:effect>
    </a:tblBg>
    <a:wholeTbl>
      <a:tcTxStyle b="off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accent1"/>
      </a:tcTxStyle>
      <a:tcStyle>
        <a:tcBdr/>
        <a:fill>
          <a:solidFill>
            <a:schemeClr val="bg1"/>
          </a:solidFill>
        </a:fill>
      </a:tcStyle>
    </a:band1H>
    <a:band2H>
      <a:tcTxStyle b="off" i="off">
        <a:fontRef idx="minor"/>
        <a:schemeClr val="accent1"/>
      </a:tcTxStyle>
      <a:tcStyle>
        <a:tcBdr/>
        <a:fill>
          <a:solidFill>
            <a:schemeClr val="accent6"/>
          </a:solidFill>
        </a:fill>
      </a:tcStyle>
    </a:band2H>
    <a:firstRow>
      <a:tcTxStyle b="on" i="off">
        <a:fontRef idx="minor"/>
        <a:schemeClr val="accen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84232" autoAdjust="0"/>
  </p:normalViewPr>
  <p:slideViewPr>
    <p:cSldViewPr snapToGrid="0" showGuides="1">
      <p:cViewPr varScale="1">
        <p:scale>
          <a:sx n="43" d="100"/>
          <a:sy n="43" d="100"/>
        </p:scale>
        <p:origin x="888" y="248"/>
      </p:cViewPr>
      <p:guideLst>
        <p:guide orient="horz" pos="4337"/>
        <p:guide pos="7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376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67EB-4146-854F-AB9B-5AA36B9B5C92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232C-4D3F-D44A-9C09-1FC4EEE7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7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699D-994D-064B-9DDD-36D679BF8D47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79614-03EF-404D-8DE8-D208FBFF0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charset="0"/>
              </a:rPr>
              <a:t>Audience – pupils,</a:t>
            </a:r>
            <a:r>
              <a:rPr lang="en-GB" baseline="0" dirty="0">
                <a:latin typeface="Calibri" charset="0"/>
              </a:rPr>
              <a:t> </a:t>
            </a:r>
            <a:r>
              <a:rPr lang="en-GB" dirty="0">
                <a:latin typeface="Calibri" charset="0"/>
              </a:rPr>
              <a:t>teachers, support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" charset="0"/>
              </a:rPr>
              <a:t>Be connected! – do you work well in a team? Listen to others and encourage everyone on the pitch.</a:t>
            </a:r>
          </a:p>
          <a:p>
            <a:r>
              <a:rPr lang="en-GB" dirty="0">
                <a:solidFill>
                  <a:schemeClr val="bg1"/>
                </a:solidFill>
                <a:latin typeface="Calibri" charset="0"/>
              </a:rPr>
              <a:t>Be inspired! – do you set a good example for other players? Work hard, don’t argue, stay positive.</a:t>
            </a:r>
          </a:p>
          <a:p>
            <a:r>
              <a:rPr lang="en-GB" dirty="0">
                <a:solidFill>
                  <a:schemeClr val="bg1"/>
                </a:solidFill>
                <a:latin typeface="Calibri" charset="0"/>
              </a:rPr>
              <a:t>Be ambitious! – do you always aim to do better? This can be in performance and attitude.</a:t>
            </a:r>
          </a:p>
          <a:p>
            <a:r>
              <a:rPr lang="en-GB" dirty="0">
                <a:solidFill>
                  <a:schemeClr val="bg1"/>
                </a:solidFill>
                <a:latin typeface="Calibri" charset="0"/>
              </a:rPr>
              <a:t>Be fair! – do you include everyone in your games? Don’t cheat, don’t discriminate.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charset="0"/>
              </a:rPr>
              <a:t>“We want to ensure our playground is a fun and supportive place for all children to come and play.”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Ask your child if they can give an example of negative behaviour they’ve seen in the playground.</a:t>
            </a:r>
          </a:p>
          <a:p>
            <a:r>
              <a:rPr lang="en-GB" dirty="0">
                <a:latin typeface="Calibri" charset="0"/>
              </a:rPr>
              <a:t>How would this behaviour make them feel? – sad, unwelcome, not good enough…</a:t>
            </a:r>
          </a:p>
          <a:p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“We don’t believe anyone means to upset other pupils in the school. So what behaviours could make our playground an even more fun place to be?”</a:t>
            </a:r>
          </a:p>
          <a:p>
            <a:endParaRPr lang="en-GB" dirty="0">
              <a:latin typeface="Calibri" charset="0"/>
            </a:endParaRPr>
          </a:p>
          <a:p>
            <a:r>
              <a:rPr lang="en-GB" dirty="0">
                <a:latin typeface="Calibri" charset="0"/>
              </a:rPr>
              <a:t>What attitudes and behaviour do we expect in the playground? </a:t>
            </a:r>
          </a:p>
          <a:p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charset="0"/>
              </a:rPr>
              <a:t>What behaviour do we expect in the playground? – this could be amended by the school to reflect their code of conduct.</a:t>
            </a:r>
            <a:endParaRPr lang="en-GB" b="1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9614-03EF-404D-8DE8-D208FBFF09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79250" cy="13764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219" y="10305263"/>
            <a:ext cx="15336000" cy="2844000"/>
          </a:xfrm>
        </p:spPr>
        <p:txBody>
          <a:bodyPr anchor="ctr" anchorCtr="0"/>
          <a:lstStyle>
            <a:lvl1pPr algn="ctr">
              <a:lnSpc>
                <a:spcPts val="6500"/>
              </a:lnSpc>
              <a:defRPr sz="6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1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7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00" y="1738800"/>
            <a:ext cx="612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48602" y="0"/>
            <a:ext cx="16631399" cy="13770000"/>
          </a:xfrm>
          <a:custGeom>
            <a:avLst/>
            <a:gdLst>
              <a:gd name="connsiteX0" fmla="*/ 366779 w 16631399"/>
              <a:gd name="connsiteY0" fmla="*/ 0 h 13770000"/>
              <a:gd name="connsiteX1" fmla="*/ 16631399 w 16631399"/>
              <a:gd name="connsiteY1" fmla="*/ 0 h 13770000"/>
              <a:gd name="connsiteX2" fmla="*/ 16631399 w 16631399"/>
              <a:gd name="connsiteY2" fmla="*/ 13770000 h 13770000"/>
              <a:gd name="connsiteX3" fmla="*/ 0 w 16631399"/>
              <a:gd name="connsiteY3" fmla="*/ 13770000 h 13770000"/>
              <a:gd name="connsiteX4" fmla="*/ 0 w 16631399"/>
              <a:gd name="connsiteY4" fmla="*/ 13769802 h 13770000"/>
              <a:gd name="connsiteX5" fmla="*/ 2547910 w 16631399"/>
              <a:gd name="connsiteY5" fmla="*/ 13769802 h 13770000"/>
              <a:gd name="connsiteX6" fmla="*/ 2359032 w 16631399"/>
              <a:gd name="connsiteY6" fmla="*/ 13391203 h 13770000"/>
              <a:gd name="connsiteX7" fmla="*/ 2286917 w 16631399"/>
              <a:gd name="connsiteY7" fmla="*/ 13245328 h 13770000"/>
              <a:gd name="connsiteX8" fmla="*/ 2241578 w 16631399"/>
              <a:gd name="connsiteY8" fmla="*/ 13152819 h 13770000"/>
              <a:gd name="connsiteX9" fmla="*/ 2219698 w 16631399"/>
              <a:gd name="connsiteY9" fmla="*/ 13107878 h 13770000"/>
              <a:gd name="connsiteX10" fmla="*/ 2198330 w 16631399"/>
              <a:gd name="connsiteY10" fmla="*/ 13063766 h 13770000"/>
              <a:gd name="connsiteX11" fmla="*/ 2177465 w 16631399"/>
              <a:gd name="connsiteY11" fmla="*/ 13020446 h 13770000"/>
              <a:gd name="connsiteX12" fmla="*/ 2157091 w 16631399"/>
              <a:gd name="connsiteY12" fmla="*/ 12977882 h 13770000"/>
              <a:gd name="connsiteX13" fmla="*/ 2117774 w 16631399"/>
              <a:gd name="connsiteY13" fmla="*/ 12894878 h 13770000"/>
              <a:gd name="connsiteX14" fmla="*/ 2080302 w 16631399"/>
              <a:gd name="connsiteY14" fmla="*/ 12814467 h 13770000"/>
              <a:gd name="connsiteX15" fmla="*/ 2044584 w 16631399"/>
              <a:gd name="connsiteY15" fmla="*/ 12736359 h 13770000"/>
              <a:gd name="connsiteX16" fmla="*/ 2010542 w 16631399"/>
              <a:gd name="connsiteY16" fmla="*/ 12660269 h 13770000"/>
              <a:gd name="connsiteX17" fmla="*/ 1978090 w 16631399"/>
              <a:gd name="connsiteY17" fmla="*/ 12585906 h 13770000"/>
              <a:gd name="connsiteX18" fmla="*/ 1947146 w 16631399"/>
              <a:gd name="connsiteY18" fmla="*/ 12512984 h 13770000"/>
              <a:gd name="connsiteX19" fmla="*/ 1917623 w 16631399"/>
              <a:gd name="connsiteY19" fmla="*/ 12441213 h 13770000"/>
              <a:gd name="connsiteX20" fmla="*/ 1889443 w 16631399"/>
              <a:gd name="connsiteY20" fmla="*/ 12370308 h 13770000"/>
              <a:gd name="connsiteX21" fmla="*/ 1862517 w 16631399"/>
              <a:gd name="connsiteY21" fmla="*/ 12299978 h 13770000"/>
              <a:gd name="connsiteX22" fmla="*/ 1836766 w 16631399"/>
              <a:gd name="connsiteY22" fmla="*/ 12229936 h 13770000"/>
              <a:gd name="connsiteX23" fmla="*/ 1812105 w 16631399"/>
              <a:gd name="connsiteY23" fmla="*/ 12159893 h 13770000"/>
              <a:gd name="connsiteX24" fmla="*/ 1788448 w 16631399"/>
              <a:gd name="connsiteY24" fmla="*/ 12089564 h 13770000"/>
              <a:gd name="connsiteX25" fmla="*/ 1765716 w 16631399"/>
              <a:gd name="connsiteY25" fmla="*/ 12018658 h 13770000"/>
              <a:gd name="connsiteX26" fmla="*/ 1743821 w 16631399"/>
              <a:gd name="connsiteY26" fmla="*/ 11946887 h 13770000"/>
              <a:gd name="connsiteX27" fmla="*/ 1722683 w 16631399"/>
              <a:gd name="connsiteY27" fmla="*/ 11873965 h 13770000"/>
              <a:gd name="connsiteX28" fmla="*/ 1702217 w 16631399"/>
              <a:gd name="connsiteY28" fmla="*/ 11799602 h 13770000"/>
              <a:gd name="connsiteX29" fmla="*/ 1682339 w 16631399"/>
              <a:gd name="connsiteY29" fmla="*/ 11723512 h 13770000"/>
              <a:gd name="connsiteX30" fmla="*/ 1662967 w 16631399"/>
              <a:gd name="connsiteY30" fmla="*/ 11645404 h 13770000"/>
              <a:gd name="connsiteX31" fmla="*/ 1644016 w 16631399"/>
              <a:gd name="connsiteY31" fmla="*/ 11564993 h 13770000"/>
              <a:gd name="connsiteX32" fmla="*/ 1625402 w 16631399"/>
              <a:gd name="connsiteY32" fmla="*/ 11481989 h 13770000"/>
              <a:gd name="connsiteX33" fmla="*/ 1607044 w 16631399"/>
              <a:gd name="connsiteY33" fmla="*/ 11396105 h 13770000"/>
              <a:gd name="connsiteX34" fmla="*/ 1588857 w 16631399"/>
              <a:gd name="connsiteY34" fmla="*/ 11307052 h 13770000"/>
              <a:gd name="connsiteX35" fmla="*/ 1579802 w 16631399"/>
              <a:gd name="connsiteY35" fmla="*/ 11261248 h 13770000"/>
              <a:gd name="connsiteX36" fmla="*/ 1570758 w 16631399"/>
              <a:gd name="connsiteY36" fmla="*/ 11214542 h 13770000"/>
              <a:gd name="connsiteX37" fmla="*/ 1561714 w 16631399"/>
              <a:gd name="connsiteY37" fmla="*/ 11166902 h 13770000"/>
              <a:gd name="connsiteX38" fmla="*/ 1552663 w 16631399"/>
              <a:gd name="connsiteY38" fmla="*/ 11118288 h 13770000"/>
              <a:gd name="connsiteX39" fmla="*/ 1543590 w 16631399"/>
              <a:gd name="connsiteY39" fmla="*/ 11068667 h 13770000"/>
              <a:gd name="connsiteX40" fmla="*/ 1534487 w 16631399"/>
              <a:gd name="connsiteY40" fmla="*/ 11018002 h 13770000"/>
              <a:gd name="connsiteX41" fmla="*/ 1525345 w 16631399"/>
              <a:gd name="connsiteY41" fmla="*/ 10966256 h 13770000"/>
              <a:gd name="connsiteX42" fmla="*/ 1516150 w 16631399"/>
              <a:gd name="connsiteY42" fmla="*/ 10913395 h 13770000"/>
              <a:gd name="connsiteX43" fmla="*/ 1506894 w 16631399"/>
              <a:gd name="connsiteY43" fmla="*/ 10859381 h 13770000"/>
              <a:gd name="connsiteX44" fmla="*/ 1497567 w 16631399"/>
              <a:gd name="connsiteY44" fmla="*/ 10804180 h 13770000"/>
              <a:gd name="connsiteX45" fmla="*/ 1488155 w 16631399"/>
              <a:gd name="connsiteY45" fmla="*/ 10747753 h 13770000"/>
              <a:gd name="connsiteX46" fmla="*/ 1478653 w 16631399"/>
              <a:gd name="connsiteY46" fmla="*/ 10690068 h 13770000"/>
              <a:gd name="connsiteX47" fmla="*/ 1469047 w 16631399"/>
              <a:gd name="connsiteY47" fmla="*/ 10631084 h 13770000"/>
              <a:gd name="connsiteX48" fmla="*/ 1459325 w 16631399"/>
              <a:gd name="connsiteY48" fmla="*/ 10570769 h 13770000"/>
              <a:gd name="connsiteX49" fmla="*/ 1449481 w 16631399"/>
              <a:gd name="connsiteY49" fmla="*/ 10509087 h 13770000"/>
              <a:gd name="connsiteX50" fmla="*/ 1439501 w 16631399"/>
              <a:gd name="connsiteY50" fmla="*/ 10446000 h 13770000"/>
              <a:gd name="connsiteX51" fmla="*/ 1429378 w 16631399"/>
              <a:gd name="connsiteY51" fmla="*/ 10381473 h 13770000"/>
              <a:gd name="connsiteX52" fmla="*/ 1419097 w 16631399"/>
              <a:gd name="connsiteY52" fmla="*/ 10315469 h 13770000"/>
              <a:gd name="connsiteX53" fmla="*/ 1408651 w 16631399"/>
              <a:gd name="connsiteY53" fmla="*/ 10247953 h 13770000"/>
              <a:gd name="connsiteX54" fmla="*/ 1398029 w 16631399"/>
              <a:gd name="connsiteY54" fmla="*/ 10178889 h 13770000"/>
              <a:gd name="connsiteX55" fmla="*/ 1387220 w 16631399"/>
              <a:gd name="connsiteY55" fmla="*/ 10108241 h 13770000"/>
              <a:gd name="connsiteX56" fmla="*/ 1376214 w 16631399"/>
              <a:gd name="connsiteY56" fmla="*/ 10035973 h 13770000"/>
              <a:gd name="connsiteX57" fmla="*/ 1365000 w 16631399"/>
              <a:gd name="connsiteY57" fmla="*/ 9962048 h 13770000"/>
              <a:gd name="connsiteX58" fmla="*/ 1353569 w 16631399"/>
              <a:gd name="connsiteY58" fmla="*/ 9886432 h 13770000"/>
              <a:gd name="connsiteX59" fmla="*/ 1341907 w 16631399"/>
              <a:gd name="connsiteY59" fmla="*/ 9809086 h 13770000"/>
              <a:gd name="connsiteX60" fmla="*/ 1314015 w 16631399"/>
              <a:gd name="connsiteY60" fmla="*/ 9623425 h 13770000"/>
              <a:gd name="connsiteX61" fmla="*/ 1279810 w 16631399"/>
              <a:gd name="connsiteY61" fmla="*/ 9395176 h 13770000"/>
              <a:gd name="connsiteX62" fmla="*/ 937451 w 16631399"/>
              <a:gd name="connsiteY62" fmla="*/ 9623425 h 13770000"/>
              <a:gd name="connsiteX63" fmla="*/ 852376 w 16631399"/>
              <a:gd name="connsiteY63" fmla="*/ 9076252 h 13770000"/>
              <a:gd name="connsiteX64" fmla="*/ 806618 w 16631399"/>
              <a:gd name="connsiteY64" fmla="*/ 8781248 h 13770000"/>
              <a:gd name="connsiteX65" fmla="*/ 773637 w 16631399"/>
              <a:gd name="connsiteY65" fmla="*/ 8568016 h 13770000"/>
              <a:gd name="connsiteX66" fmla="*/ 752281 w 16631399"/>
              <a:gd name="connsiteY66" fmla="*/ 8429553 h 13770000"/>
              <a:gd name="connsiteX67" fmla="*/ 731423 w 16631399"/>
              <a:gd name="connsiteY67" fmla="*/ 8293966 h 13770000"/>
              <a:gd name="connsiteX68" fmla="*/ 711059 w 16631399"/>
              <a:gd name="connsiteY68" fmla="*/ 8161186 h 13770000"/>
              <a:gd name="connsiteX69" fmla="*/ 691187 w 16631399"/>
              <a:gd name="connsiteY69" fmla="*/ 8031146 h 13770000"/>
              <a:gd name="connsiteX70" fmla="*/ 671804 w 16631399"/>
              <a:gd name="connsiteY70" fmla="*/ 7903780 h 13770000"/>
              <a:gd name="connsiteX71" fmla="*/ 652902 w 16631399"/>
              <a:gd name="connsiteY71" fmla="*/ 7779021 h 13770000"/>
              <a:gd name="connsiteX72" fmla="*/ 634480 w 16631399"/>
              <a:gd name="connsiteY72" fmla="*/ 7656800 h 13770000"/>
              <a:gd name="connsiteX73" fmla="*/ 625447 w 16631399"/>
              <a:gd name="connsiteY73" fmla="*/ 7596619 h 13770000"/>
              <a:gd name="connsiteX74" fmla="*/ 616533 w 16631399"/>
              <a:gd name="connsiteY74" fmla="*/ 7537050 h 13770000"/>
              <a:gd name="connsiteX75" fmla="*/ 607736 w 16631399"/>
              <a:gd name="connsiteY75" fmla="*/ 7478080 h 13770000"/>
              <a:gd name="connsiteX76" fmla="*/ 599058 w 16631399"/>
              <a:gd name="connsiteY76" fmla="*/ 7419704 h 13770000"/>
              <a:gd name="connsiteX77" fmla="*/ 590495 w 16631399"/>
              <a:gd name="connsiteY77" fmla="*/ 7361911 h 13770000"/>
              <a:gd name="connsiteX78" fmla="*/ 582049 w 16631399"/>
              <a:gd name="connsiteY78" fmla="*/ 7304694 h 13770000"/>
              <a:gd name="connsiteX79" fmla="*/ 573718 w 16631399"/>
              <a:gd name="connsiteY79" fmla="*/ 7248043 h 13770000"/>
              <a:gd name="connsiteX80" fmla="*/ 565503 w 16631399"/>
              <a:gd name="connsiteY80" fmla="*/ 7191953 h 13770000"/>
              <a:gd name="connsiteX81" fmla="*/ 557403 w 16631399"/>
              <a:gd name="connsiteY81" fmla="*/ 7136413 h 13770000"/>
              <a:gd name="connsiteX82" fmla="*/ 549418 w 16631399"/>
              <a:gd name="connsiteY82" fmla="*/ 7081415 h 13770000"/>
              <a:gd name="connsiteX83" fmla="*/ 541547 w 16631399"/>
              <a:gd name="connsiteY83" fmla="*/ 7026950 h 13770000"/>
              <a:gd name="connsiteX84" fmla="*/ 533787 w 16631399"/>
              <a:gd name="connsiteY84" fmla="*/ 6973010 h 13770000"/>
              <a:gd name="connsiteX85" fmla="*/ 526141 w 16631399"/>
              <a:gd name="connsiteY85" fmla="*/ 6919588 h 13770000"/>
              <a:gd name="connsiteX86" fmla="*/ 518607 w 16631399"/>
              <a:gd name="connsiteY86" fmla="*/ 6866673 h 13770000"/>
              <a:gd name="connsiteX87" fmla="*/ 511186 w 16631399"/>
              <a:gd name="connsiteY87" fmla="*/ 6814259 h 13770000"/>
              <a:gd name="connsiteX88" fmla="*/ 503876 w 16631399"/>
              <a:gd name="connsiteY88" fmla="*/ 6762336 h 13770000"/>
              <a:gd name="connsiteX89" fmla="*/ 496676 w 16631399"/>
              <a:gd name="connsiteY89" fmla="*/ 6710896 h 13770000"/>
              <a:gd name="connsiteX90" fmla="*/ 489586 w 16631399"/>
              <a:gd name="connsiteY90" fmla="*/ 6659932 h 13770000"/>
              <a:gd name="connsiteX91" fmla="*/ 482607 w 16631399"/>
              <a:gd name="connsiteY91" fmla="*/ 6609432 h 13770000"/>
              <a:gd name="connsiteX92" fmla="*/ 475736 w 16631399"/>
              <a:gd name="connsiteY92" fmla="*/ 6559393 h 13770000"/>
              <a:gd name="connsiteX93" fmla="*/ 468975 w 16631399"/>
              <a:gd name="connsiteY93" fmla="*/ 6509800 h 13770000"/>
              <a:gd name="connsiteX94" fmla="*/ 462323 w 16631399"/>
              <a:gd name="connsiteY94" fmla="*/ 6460650 h 13770000"/>
              <a:gd name="connsiteX95" fmla="*/ 455777 w 16631399"/>
              <a:gd name="connsiteY95" fmla="*/ 6411932 h 13770000"/>
              <a:gd name="connsiteX96" fmla="*/ 449340 w 16631399"/>
              <a:gd name="connsiteY96" fmla="*/ 6363638 h 13770000"/>
              <a:gd name="connsiteX97" fmla="*/ 443008 w 16631399"/>
              <a:gd name="connsiteY97" fmla="*/ 6315760 h 13770000"/>
              <a:gd name="connsiteX98" fmla="*/ 436783 w 16631399"/>
              <a:gd name="connsiteY98" fmla="*/ 6268289 h 13770000"/>
              <a:gd name="connsiteX99" fmla="*/ 430665 w 16631399"/>
              <a:gd name="connsiteY99" fmla="*/ 6221218 h 13770000"/>
              <a:gd name="connsiteX100" fmla="*/ 424650 w 16631399"/>
              <a:gd name="connsiteY100" fmla="*/ 6174537 h 13770000"/>
              <a:gd name="connsiteX101" fmla="*/ 418742 w 16631399"/>
              <a:gd name="connsiteY101" fmla="*/ 6128238 h 13770000"/>
              <a:gd name="connsiteX102" fmla="*/ 407237 w 16631399"/>
              <a:gd name="connsiteY102" fmla="*/ 6036751 h 13770000"/>
              <a:gd name="connsiteX103" fmla="*/ 396146 w 16631399"/>
              <a:gd name="connsiteY103" fmla="*/ 5946693 h 13770000"/>
              <a:gd name="connsiteX104" fmla="*/ 385463 w 16631399"/>
              <a:gd name="connsiteY104" fmla="*/ 5857994 h 13770000"/>
              <a:gd name="connsiteX105" fmla="*/ 375185 w 16631399"/>
              <a:gd name="connsiteY105" fmla="*/ 5770589 h 13770000"/>
              <a:gd name="connsiteX106" fmla="*/ 365310 w 16631399"/>
              <a:gd name="connsiteY106" fmla="*/ 5684408 h 13770000"/>
              <a:gd name="connsiteX107" fmla="*/ 355831 w 16631399"/>
              <a:gd name="connsiteY107" fmla="*/ 5599385 h 13770000"/>
              <a:gd name="connsiteX108" fmla="*/ 346746 w 16631399"/>
              <a:gd name="connsiteY108" fmla="*/ 5515452 h 13770000"/>
              <a:gd name="connsiteX109" fmla="*/ 338050 w 16631399"/>
              <a:gd name="connsiteY109" fmla="*/ 5432543 h 13770000"/>
              <a:gd name="connsiteX110" fmla="*/ 329740 w 16631399"/>
              <a:gd name="connsiteY110" fmla="*/ 5350589 h 13770000"/>
              <a:gd name="connsiteX111" fmla="*/ 321811 w 16631399"/>
              <a:gd name="connsiteY111" fmla="*/ 5269525 h 13770000"/>
              <a:gd name="connsiteX112" fmla="*/ 314260 w 16631399"/>
              <a:gd name="connsiteY112" fmla="*/ 5189282 h 13770000"/>
              <a:gd name="connsiteX113" fmla="*/ 307082 w 16631399"/>
              <a:gd name="connsiteY113" fmla="*/ 5109791 h 13770000"/>
              <a:gd name="connsiteX114" fmla="*/ 300272 w 16631399"/>
              <a:gd name="connsiteY114" fmla="*/ 5030988 h 13770000"/>
              <a:gd name="connsiteX115" fmla="*/ 293828 w 16631399"/>
              <a:gd name="connsiteY115" fmla="*/ 4952804 h 13770000"/>
              <a:gd name="connsiteX116" fmla="*/ 287747 w 16631399"/>
              <a:gd name="connsiteY116" fmla="*/ 4875171 h 13770000"/>
              <a:gd name="connsiteX117" fmla="*/ 282022 w 16631399"/>
              <a:gd name="connsiteY117" fmla="*/ 4798022 h 13770000"/>
              <a:gd name="connsiteX118" fmla="*/ 276651 w 16631399"/>
              <a:gd name="connsiteY118" fmla="*/ 4721290 h 13770000"/>
              <a:gd name="connsiteX119" fmla="*/ 271630 w 16631399"/>
              <a:gd name="connsiteY119" fmla="*/ 4644910 h 13770000"/>
              <a:gd name="connsiteX120" fmla="*/ 266954 w 16631399"/>
              <a:gd name="connsiteY120" fmla="*/ 4568810 h 13770000"/>
              <a:gd name="connsiteX121" fmla="*/ 262618 w 16631399"/>
              <a:gd name="connsiteY121" fmla="*/ 4492925 h 13770000"/>
              <a:gd name="connsiteX122" fmla="*/ 258620 w 16631399"/>
              <a:gd name="connsiteY122" fmla="*/ 4417188 h 13770000"/>
              <a:gd name="connsiteX123" fmla="*/ 254957 w 16631399"/>
              <a:gd name="connsiteY123" fmla="*/ 4341531 h 13770000"/>
              <a:gd name="connsiteX124" fmla="*/ 251622 w 16631399"/>
              <a:gd name="connsiteY124" fmla="*/ 4265888 h 13770000"/>
              <a:gd name="connsiteX125" fmla="*/ 248612 w 16631399"/>
              <a:gd name="connsiteY125" fmla="*/ 4190190 h 13770000"/>
              <a:gd name="connsiteX126" fmla="*/ 245925 w 16631399"/>
              <a:gd name="connsiteY126" fmla="*/ 4114370 h 13770000"/>
              <a:gd name="connsiteX127" fmla="*/ 243555 w 16631399"/>
              <a:gd name="connsiteY127" fmla="*/ 4038361 h 13770000"/>
              <a:gd name="connsiteX128" fmla="*/ 241498 w 16631399"/>
              <a:gd name="connsiteY128" fmla="*/ 3962095 h 13770000"/>
              <a:gd name="connsiteX129" fmla="*/ 239751 w 16631399"/>
              <a:gd name="connsiteY129" fmla="*/ 3885506 h 13770000"/>
              <a:gd name="connsiteX130" fmla="*/ 238310 w 16631399"/>
              <a:gd name="connsiteY130" fmla="*/ 3808525 h 13770000"/>
              <a:gd name="connsiteX131" fmla="*/ 237169 w 16631399"/>
              <a:gd name="connsiteY131" fmla="*/ 3731086 h 13770000"/>
              <a:gd name="connsiteX132" fmla="*/ 236326 w 16631399"/>
              <a:gd name="connsiteY132" fmla="*/ 3653122 h 13770000"/>
              <a:gd name="connsiteX133" fmla="*/ 235777 w 16631399"/>
              <a:gd name="connsiteY133" fmla="*/ 3574563 h 13770000"/>
              <a:gd name="connsiteX134" fmla="*/ 235663 w 16631399"/>
              <a:gd name="connsiteY134" fmla="*/ 3375130 h 13770000"/>
              <a:gd name="connsiteX135" fmla="*/ 235851 w 16631399"/>
              <a:gd name="connsiteY135" fmla="*/ 3334655 h 13770000"/>
              <a:gd name="connsiteX136" fmla="*/ 236436 w 16631399"/>
              <a:gd name="connsiteY136" fmla="*/ 3253050 h 13770000"/>
              <a:gd name="connsiteX137" fmla="*/ 237295 w 16631399"/>
              <a:gd name="connsiteY137" fmla="*/ 3170516 h 13770000"/>
              <a:gd name="connsiteX138" fmla="*/ 238422 w 16631399"/>
              <a:gd name="connsiteY138" fmla="*/ 3086984 h 13770000"/>
              <a:gd name="connsiteX139" fmla="*/ 239817 w 16631399"/>
              <a:gd name="connsiteY139" fmla="*/ 3002387 h 13770000"/>
              <a:gd name="connsiteX140" fmla="*/ 241472 w 16631399"/>
              <a:gd name="connsiteY140" fmla="*/ 2916658 h 13770000"/>
              <a:gd name="connsiteX141" fmla="*/ 243384 w 16631399"/>
              <a:gd name="connsiteY141" fmla="*/ 2829730 h 13770000"/>
              <a:gd name="connsiteX142" fmla="*/ 245550 w 16631399"/>
              <a:gd name="connsiteY142" fmla="*/ 2741535 h 13770000"/>
              <a:gd name="connsiteX143" fmla="*/ 247966 w 16631399"/>
              <a:gd name="connsiteY143" fmla="*/ 2652006 h 13770000"/>
              <a:gd name="connsiteX144" fmla="*/ 250628 w 16631399"/>
              <a:gd name="connsiteY144" fmla="*/ 2561075 h 13770000"/>
              <a:gd name="connsiteX145" fmla="*/ 253531 w 16631399"/>
              <a:gd name="connsiteY145" fmla="*/ 2468675 h 13770000"/>
              <a:gd name="connsiteX146" fmla="*/ 255072 w 16631399"/>
              <a:gd name="connsiteY146" fmla="*/ 2421904 h 13770000"/>
              <a:gd name="connsiteX147" fmla="*/ 256672 w 16631399"/>
              <a:gd name="connsiteY147" fmla="*/ 2374739 h 13770000"/>
              <a:gd name="connsiteX148" fmla="*/ 258330 w 16631399"/>
              <a:gd name="connsiteY148" fmla="*/ 2327174 h 13770000"/>
              <a:gd name="connsiteX149" fmla="*/ 260046 w 16631399"/>
              <a:gd name="connsiteY149" fmla="*/ 2279201 h 13770000"/>
              <a:gd name="connsiteX150" fmla="*/ 261819 w 16631399"/>
              <a:gd name="connsiteY150" fmla="*/ 2230809 h 13770000"/>
              <a:gd name="connsiteX151" fmla="*/ 263650 w 16631399"/>
              <a:gd name="connsiteY151" fmla="*/ 2181991 h 13770000"/>
              <a:gd name="connsiteX152" fmla="*/ 265537 w 16631399"/>
              <a:gd name="connsiteY152" fmla="*/ 2132738 h 13770000"/>
              <a:gd name="connsiteX153" fmla="*/ 267480 w 16631399"/>
              <a:gd name="connsiteY153" fmla="*/ 2083042 h 13770000"/>
              <a:gd name="connsiteX154" fmla="*/ 269478 w 16631399"/>
              <a:gd name="connsiteY154" fmla="*/ 2032895 h 13770000"/>
              <a:gd name="connsiteX155" fmla="*/ 271531 w 16631399"/>
              <a:gd name="connsiteY155" fmla="*/ 1982288 h 13770000"/>
              <a:gd name="connsiteX156" fmla="*/ 273638 w 16631399"/>
              <a:gd name="connsiteY156" fmla="*/ 1931213 h 13770000"/>
              <a:gd name="connsiteX157" fmla="*/ 275799 w 16631399"/>
              <a:gd name="connsiteY157" fmla="*/ 1879661 h 13770000"/>
              <a:gd name="connsiteX158" fmla="*/ 278015 w 16631399"/>
              <a:gd name="connsiteY158" fmla="*/ 1827625 h 13770000"/>
              <a:gd name="connsiteX159" fmla="*/ 280282 w 16631399"/>
              <a:gd name="connsiteY159" fmla="*/ 1775094 h 13770000"/>
              <a:gd name="connsiteX160" fmla="*/ 282602 w 16631399"/>
              <a:gd name="connsiteY160" fmla="*/ 1722062 h 13770000"/>
              <a:gd name="connsiteX161" fmla="*/ 284974 w 16631399"/>
              <a:gd name="connsiteY161" fmla="*/ 1668519 h 13770000"/>
              <a:gd name="connsiteX162" fmla="*/ 287398 w 16631399"/>
              <a:gd name="connsiteY162" fmla="*/ 1614459 h 13770000"/>
              <a:gd name="connsiteX163" fmla="*/ 289872 w 16631399"/>
              <a:gd name="connsiteY163" fmla="*/ 1559870 h 13770000"/>
              <a:gd name="connsiteX164" fmla="*/ 294972 w 16631399"/>
              <a:gd name="connsiteY164" fmla="*/ 1449077 h 13770000"/>
              <a:gd name="connsiteX165" fmla="*/ 300269 w 16631399"/>
              <a:gd name="connsiteY165" fmla="*/ 1336076 h 13770000"/>
              <a:gd name="connsiteX166" fmla="*/ 305760 w 16631399"/>
              <a:gd name="connsiteY166" fmla="*/ 1220797 h 13770000"/>
              <a:gd name="connsiteX167" fmla="*/ 311440 w 16631399"/>
              <a:gd name="connsiteY167" fmla="*/ 1103174 h 13770000"/>
              <a:gd name="connsiteX168" fmla="*/ 317307 w 16631399"/>
              <a:gd name="connsiteY168" fmla="*/ 983140 h 13770000"/>
              <a:gd name="connsiteX169" fmla="*/ 323354 w 16631399"/>
              <a:gd name="connsiteY169" fmla="*/ 860625 h 13770000"/>
              <a:gd name="connsiteX170" fmla="*/ 332759 w 16631399"/>
              <a:gd name="connsiteY170" fmla="*/ 672060 h 13770000"/>
              <a:gd name="connsiteX171" fmla="*/ 345895 w 16631399"/>
              <a:gd name="connsiteY171" fmla="*/ 411331 h 137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6631399" h="13770000">
                <a:moveTo>
                  <a:pt x="366779" y="0"/>
                </a:moveTo>
                <a:lnTo>
                  <a:pt x="16631399" y="0"/>
                </a:lnTo>
                <a:lnTo>
                  <a:pt x="16631399" y="13770000"/>
                </a:lnTo>
                <a:lnTo>
                  <a:pt x="0" y="13770000"/>
                </a:lnTo>
                <a:lnTo>
                  <a:pt x="0" y="13769802"/>
                </a:lnTo>
                <a:lnTo>
                  <a:pt x="2547910" y="13769802"/>
                </a:lnTo>
                <a:lnTo>
                  <a:pt x="2359032" y="13391203"/>
                </a:lnTo>
                <a:lnTo>
                  <a:pt x="2286917" y="13245328"/>
                </a:lnTo>
                <a:lnTo>
                  <a:pt x="2241578" y="13152819"/>
                </a:lnTo>
                <a:lnTo>
                  <a:pt x="2219698" y="13107878"/>
                </a:lnTo>
                <a:lnTo>
                  <a:pt x="2198330" y="13063766"/>
                </a:lnTo>
                <a:lnTo>
                  <a:pt x="2177465" y="13020446"/>
                </a:lnTo>
                <a:lnTo>
                  <a:pt x="2157091" y="12977882"/>
                </a:lnTo>
                <a:lnTo>
                  <a:pt x="2117774" y="12894878"/>
                </a:lnTo>
                <a:lnTo>
                  <a:pt x="2080302" y="12814467"/>
                </a:lnTo>
                <a:lnTo>
                  <a:pt x="2044584" y="12736359"/>
                </a:lnTo>
                <a:lnTo>
                  <a:pt x="2010542" y="12660269"/>
                </a:lnTo>
                <a:lnTo>
                  <a:pt x="1978090" y="12585906"/>
                </a:lnTo>
                <a:lnTo>
                  <a:pt x="1947146" y="12512984"/>
                </a:lnTo>
                <a:lnTo>
                  <a:pt x="1917623" y="12441213"/>
                </a:lnTo>
                <a:lnTo>
                  <a:pt x="1889443" y="12370308"/>
                </a:lnTo>
                <a:lnTo>
                  <a:pt x="1862517" y="12299978"/>
                </a:lnTo>
                <a:lnTo>
                  <a:pt x="1836766" y="12229936"/>
                </a:lnTo>
                <a:lnTo>
                  <a:pt x="1812105" y="12159893"/>
                </a:lnTo>
                <a:lnTo>
                  <a:pt x="1788448" y="12089564"/>
                </a:lnTo>
                <a:lnTo>
                  <a:pt x="1765716" y="12018658"/>
                </a:lnTo>
                <a:lnTo>
                  <a:pt x="1743821" y="11946887"/>
                </a:lnTo>
                <a:lnTo>
                  <a:pt x="1722683" y="11873965"/>
                </a:lnTo>
                <a:lnTo>
                  <a:pt x="1702217" y="11799602"/>
                </a:lnTo>
                <a:lnTo>
                  <a:pt x="1682339" y="11723512"/>
                </a:lnTo>
                <a:lnTo>
                  <a:pt x="1662967" y="11645404"/>
                </a:lnTo>
                <a:lnTo>
                  <a:pt x="1644016" y="11564993"/>
                </a:lnTo>
                <a:lnTo>
                  <a:pt x="1625402" y="11481989"/>
                </a:lnTo>
                <a:lnTo>
                  <a:pt x="1607044" y="11396105"/>
                </a:lnTo>
                <a:lnTo>
                  <a:pt x="1588857" y="11307052"/>
                </a:lnTo>
                <a:lnTo>
                  <a:pt x="1579802" y="11261248"/>
                </a:lnTo>
                <a:lnTo>
                  <a:pt x="1570758" y="11214542"/>
                </a:lnTo>
                <a:lnTo>
                  <a:pt x="1561714" y="11166902"/>
                </a:lnTo>
                <a:lnTo>
                  <a:pt x="1552663" y="11118288"/>
                </a:lnTo>
                <a:lnTo>
                  <a:pt x="1543590" y="11068667"/>
                </a:lnTo>
                <a:lnTo>
                  <a:pt x="1534487" y="11018002"/>
                </a:lnTo>
                <a:lnTo>
                  <a:pt x="1525345" y="10966256"/>
                </a:lnTo>
                <a:lnTo>
                  <a:pt x="1516150" y="10913395"/>
                </a:lnTo>
                <a:lnTo>
                  <a:pt x="1506894" y="10859381"/>
                </a:lnTo>
                <a:lnTo>
                  <a:pt x="1497567" y="10804180"/>
                </a:lnTo>
                <a:lnTo>
                  <a:pt x="1488155" y="10747753"/>
                </a:lnTo>
                <a:lnTo>
                  <a:pt x="1478653" y="10690068"/>
                </a:lnTo>
                <a:lnTo>
                  <a:pt x="1469047" y="10631084"/>
                </a:lnTo>
                <a:lnTo>
                  <a:pt x="1459325" y="10570769"/>
                </a:lnTo>
                <a:lnTo>
                  <a:pt x="1449481" y="10509087"/>
                </a:lnTo>
                <a:lnTo>
                  <a:pt x="1439501" y="10446000"/>
                </a:lnTo>
                <a:lnTo>
                  <a:pt x="1429378" y="10381473"/>
                </a:lnTo>
                <a:lnTo>
                  <a:pt x="1419097" y="10315469"/>
                </a:lnTo>
                <a:lnTo>
                  <a:pt x="1408651" y="10247953"/>
                </a:lnTo>
                <a:lnTo>
                  <a:pt x="1398029" y="10178889"/>
                </a:lnTo>
                <a:lnTo>
                  <a:pt x="1387220" y="10108241"/>
                </a:lnTo>
                <a:lnTo>
                  <a:pt x="1376214" y="10035973"/>
                </a:lnTo>
                <a:lnTo>
                  <a:pt x="1365000" y="9962048"/>
                </a:lnTo>
                <a:lnTo>
                  <a:pt x="1353569" y="9886432"/>
                </a:lnTo>
                <a:lnTo>
                  <a:pt x="1341907" y="9809086"/>
                </a:lnTo>
                <a:lnTo>
                  <a:pt x="1314015" y="9623425"/>
                </a:lnTo>
                <a:lnTo>
                  <a:pt x="1279810" y="9395176"/>
                </a:lnTo>
                <a:lnTo>
                  <a:pt x="937451" y="9623425"/>
                </a:lnTo>
                <a:lnTo>
                  <a:pt x="852376" y="9076252"/>
                </a:lnTo>
                <a:lnTo>
                  <a:pt x="806618" y="8781248"/>
                </a:lnTo>
                <a:lnTo>
                  <a:pt x="773637" y="8568016"/>
                </a:lnTo>
                <a:lnTo>
                  <a:pt x="752281" y="8429553"/>
                </a:lnTo>
                <a:lnTo>
                  <a:pt x="731423" y="8293966"/>
                </a:lnTo>
                <a:lnTo>
                  <a:pt x="711059" y="8161186"/>
                </a:lnTo>
                <a:lnTo>
                  <a:pt x="691187" y="8031146"/>
                </a:lnTo>
                <a:lnTo>
                  <a:pt x="671804" y="7903780"/>
                </a:lnTo>
                <a:lnTo>
                  <a:pt x="652902" y="7779021"/>
                </a:lnTo>
                <a:lnTo>
                  <a:pt x="634480" y="7656800"/>
                </a:lnTo>
                <a:lnTo>
                  <a:pt x="625447" y="7596619"/>
                </a:lnTo>
                <a:lnTo>
                  <a:pt x="616533" y="7537050"/>
                </a:lnTo>
                <a:lnTo>
                  <a:pt x="607736" y="7478080"/>
                </a:lnTo>
                <a:lnTo>
                  <a:pt x="599058" y="7419704"/>
                </a:lnTo>
                <a:lnTo>
                  <a:pt x="590495" y="7361911"/>
                </a:lnTo>
                <a:lnTo>
                  <a:pt x="582049" y="7304694"/>
                </a:lnTo>
                <a:lnTo>
                  <a:pt x="573718" y="7248043"/>
                </a:lnTo>
                <a:lnTo>
                  <a:pt x="565503" y="7191953"/>
                </a:lnTo>
                <a:lnTo>
                  <a:pt x="557403" y="7136413"/>
                </a:lnTo>
                <a:lnTo>
                  <a:pt x="549418" y="7081415"/>
                </a:lnTo>
                <a:lnTo>
                  <a:pt x="541547" y="7026950"/>
                </a:lnTo>
                <a:lnTo>
                  <a:pt x="533787" y="6973010"/>
                </a:lnTo>
                <a:lnTo>
                  <a:pt x="526141" y="6919588"/>
                </a:lnTo>
                <a:lnTo>
                  <a:pt x="518607" y="6866673"/>
                </a:lnTo>
                <a:lnTo>
                  <a:pt x="511186" y="6814259"/>
                </a:lnTo>
                <a:lnTo>
                  <a:pt x="503876" y="6762336"/>
                </a:lnTo>
                <a:lnTo>
                  <a:pt x="496676" y="6710896"/>
                </a:lnTo>
                <a:lnTo>
                  <a:pt x="489586" y="6659932"/>
                </a:lnTo>
                <a:lnTo>
                  <a:pt x="482607" y="6609432"/>
                </a:lnTo>
                <a:lnTo>
                  <a:pt x="475736" y="6559393"/>
                </a:lnTo>
                <a:lnTo>
                  <a:pt x="468975" y="6509800"/>
                </a:lnTo>
                <a:lnTo>
                  <a:pt x="462323" y="6460650"/>
                </a:lnTo>
                <a:lnTo>
                  <a:pt x="455777" y="6411932"/>
                </a:lnTo>
                <a:lnTo>
                  <a:pt x="449340" y="6363638"/>
                </a:lnTo>
                <a:lnTo>
                  <a:pt x="443008" y="6315760"/>
                </a:lnTo>
                <a:lnTo>
                  <a:pt x="436783" y="6268289"/>
                </a:lnTo>
                <a:lnTo>
                  <a:pt x="430665" y="6221218"/>
                </a:lnTo>
                <a:lnTo>
                  <a:pt x="424650" y="6174537"/>
                </a:lnTo>
                <a:lnTo>
                  <a:pt x="418742" y="6128238"/>
                </a:lnTo>
                <a:lnTo>
                  <a:pt x="407237" y="6036751"/>
                </a:lnTo>
                <a:lnTo>
                  <a:pt x="396146" y="5946693"/>
                </a:lnTo>
                <a:lnTo>
                  <a:pt x="385463" y="5857994"/>
                </a:lnTo>
                <a:lnTo>
                  <a:pt x="375185" y="5770589"/>
                </a:lnTo>
                <a:lnTo>
                  <a:pt x="365310" y="5684408"/>
                </a:lnTo>
                <a:lnTo>
                  <a:pt x="355831" y="5599385"/>
                </a:lnTo>
                <a:lnTo>
                  <a:pt x="346746" y="5515452"/>
                </a:lnTo>
                <a:lnTo>
                  <a:pt x="338050" y="5432543"/>
                </a:lnTo>
                <a:lnTo>
                  <a:pt x="329740" y="5350589"/>
                </a:lnTo>
                <a:lnTo>
                  <a:pt x="321811" y="5269525"/>
                </a:lnTo>
                <a:lnTo>
                  <a:pt x="314260" y="5189282"/>
                </a:lnTo>
                <a:lnTo>
                  <a:pt x="307082" y="5109791"/>
                </a:lnTo>
                <a:lnTo>
                  <a:pt x="300272" y="5030988"/>
                </a:lnTo>
                <a:lnTo>
                  <a:pt x="293828" y="4952804"/>
                </a:lnTo>
                <a:lnTo>
                  <a:pt x="287747" y="4875171"/>
                </a:lnTo>
                <a:lnTo>
                  <a:pt x="282022" y="4798022"/>
                </a:lnTo>
                <a:lnTo>
                  <a:pt x="276651" y="4721290"/>
                </a:lnTo>
                <a:lnTo>
                  <a:pt x="271630" y="4644910"/>
                </a:lnTo>
                <a:lnTo>
                  <a:pt x="266954" y="4568810"/>
                </a:lnTo>
                <a:lnTo>
                  <a:pt x="262618" y="4492925"/>
                </a:lnTo>
                <a:lnTo>
                  <a:pt x="258620" y="4417188"/>
                </a:lnTo>
                <a:lnTo>
                  <a:pt x="254957" y="4341531"/>
                </a:lnTo>
                <a:lnTo>
                  <a:pt x="251622" y="4265888"/>
                </a:lnTo>
                <a:lnTo>
                  <a:pt x="248612" y="4190190"/>
                </a:lnTo>
                <a:lnTo>
                  <a:pt x="245925" y="4114370"/>
                </a:lnTo>
                <a:lnTo>
                  <a:pt x="243555" y="4038361"/>
                </a:lnTo>
                <a:lnTo>
                  <a:pt x="241498" y="3962095"/>
                </a:lnTo>
                <a:lnTo>
                  <a:pt x="239751" y="3885506"/>
                </a:lnTo>
                <a:lnTo>
                  <a:pt x="238310" y="3808525"/>
                </a:lnTo>
                <a:lnTo>
                  <a:pt x="237169" y="3731086"/>
                </a:lnTo>
                <a:lnTo>
                  <a:pt x="236326" y="3653122"/>
                </a:lnTo>
                <a:lnTo>
                  <a:pt x="235777" y="3574563"/>
                </a:lnTo>
                <a:lnTo>
                  <a:pt x="235663" y="3375130"/>
                </a:lnTo>
                <a:lnTo>
                  <a:pt x="235851" y="3334655"/>
                </a:lnTo>
                <a:lnTo>
                  <a:pt x="236436" y="3253050"/>
                </a:lnTo>
                <a:lnTo>
                  <a:pt x="237295" y="3170516"/>
                </a:lnTo>
                <a:lnTo>
                  <a:pt x="238422" y="3086984"/>
                </a:lnTo>
                <a:lnTo>
                  <a:pt x="239817" y="3002387"/>
                </a:lnTo>
                <a:lnTo>
                  <a:pt x="241472" y="2916658"/>
                </a:lnTo>
                <a:lnTo>
                  <a:pt x="243384" y="2829730"/>
                </a:lnTo>
                <a:lnTo>
                  <a:pt x="245550" y="2741535"/>
                </a:lnTo>
                <a:lnTo>
                  <a:pt x="247966" y="2652006"/>
                </a:lnTo>
                <a:lnTo>
                  <a:pt x="250628" y="2561075"/>
                </a:lnTo>
                <a:lnTo>
                  <a:pt x="253531" y="2468675"/>
                </a:lnTo>
                <a:lnTo>
                  <a:pt x="255072" y="2421904"/>
                </a:lnTo>
                <a:lnTo>
                  <a:pt x="256672" y="2374739"/>
                </a:lnTo>
                <a:lnTo>
                  <a:pt x="258330" y="2327174"/>
                </a:lnTo>
                <a:lnTo>
                  <a:pt x="260046" y="2279201"/>
                </a:lnTo>
                <a:lnTo>
                  <a:pt x="261819" y="2230809"/>
                </a:lnTo>
                <a:lnTo>
                  <a:pt x="263650" y="2181991"/>
                </a:lnTo>
                <a:lnTo>
                  <a:pt x="265537" y="2132738"/>
                </a:lnTo>
                <a:lnTo>
                  <a:pt x="267480" y="2083042"/>
                </a:lnTo>
                <a:lnTo>
                  <a:pt x="269478" y="2032895"/>
                </a:lnTo>
                <a:lnTo>
                  <a:pt x="271531" y="1982288"/>
                </a:lnTo>
                <a:lnTo>
                  <a:pt x="273638" y="1931213"/>
                </a:lnTo>
                <a:lnTo>
                  <a:pt x="275799" y="1879661"/>
                </a:lnTo>
                <a:lnTo>
                  <a:pt x="278015" y="1827625"/>
                </a:lnTo>
                <a:lnTo>
                  <a:pt x="280282" y="1775094"/>
                </a:lnTo>
                <a:lnTo>
                  <a:pt x="282602" y="1722062"/>
                </a:lnTo>
                <a:lnTo>
                  <a:pt x="284974" y="1668519"/>
                </a:lnTo>
                <a:lnTo>
                  <a:pt x="287398" y="1614459"/>
                </a:lnTo>
                <a:lnTo>
                  <a:pt x="289872" y="1559870"/>
                </a:lnTo>
                <a:lnTo>
                  <a:pt x="294972" y="1449077"/>
                </a:lnTo>
                <a:lnTo>
                  <a:pt x="300269" y="1336076"/>
                </a:lnTo>
                <a:lnTo>
                  <a:pt x="305760" y="1220797"/>
                </a:lnTo>
                <a:lnTo>
                  <a:pt x="311440" y="1103174"/>
                </a:lnTo>
                <a:lnTo>
                  <a:pt x="317307" y="983140"/>
                </a:lnTo>
                <a:lnTo>
                  <a:pt x="323354" y="860625"/>
                </a:lnTo>
                <a:lnTo>
                  <a:pt x="332759" y="672060"/>
                </a:lnTo>
                <a:lnTo>
                  <a:pt x="345895" y="4113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08000" y="3466800"/>
            <a:ext cx="6120000" cy="802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84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00" y="4006800"/>
            <a:ext cx="1422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82900" y="-1"/>
            <a:ext cx="8896350" cy="13769975"/>
          </a:xfrm>
          <a:custGeom>
            <a:avLst/>
            <a:gdLst>
              <a:gd name="connsiteX0" fmla="*/ 813074 w 8896350"/>
              <a:gd name="connsiteY0" fmla="*/ 0 h 13769975"/>
              <a:gd name="connsiteX1" fmla="*/ 8896350 w 8896350"/>
              <a:gd name="connsiteY1" fmla="*/ 0 h 13769975"/>
              <a:gd name="connsiteX2" fmla="*/ 8896350 w 8896350"/>
              <a:gd name="connsiteY2" fmla="*/ 13769975 h 13769975"/>
              <a:gd name="connsiteX3" fmla="*/ 0 w 8896350"/>
              <a:gd name="connsiteY3" fmla="*/ 13769975 h 13769975"/>
              <a:gd name="connsiteX4" fmla="*/ 0 w 8896350"/>
              <a:gd name="connsiteY4" fmla="*/ 13769803 h 13769975"/>
              <a:gd name="connsiteX5" fmla="*/ 2994204 w 8896350"/>
              <a:gd name="connsiteY5" fmla="*/ 13769803 h 13769975"/>
              <a:gd name="connsiteX6" fmla="*/ 2805324 w 8896350"/>
              <a:gd name="connsiteY6" fmla="*/ 13391204 h 13769975"/>
              <a:gd name="connsiteX7" fmla="*/ 2733212 w 8896350"/>
              <a:gd name="connsiteY7" fmla="*/ 13245329 h 13769975"/>
              <a:gd name="connsiteX8" fmla="*/ 2687872 w 8896350"/>
              <a:gd name="connsiteY8" fmla="*/ 13152820 h 13769975"/>
              <a:gd name="connsiteX9" fmla="*/ 2665992 w 8896350"/>
              <a:gd name="connsiteY9" fmla="*/ 13107879 h 13769975"/>
              <a:gd name="connsiteX10" fmla="*/ 2644624 w 8896350"/>
              <a:gd name="connsiteY10" fmla="*/ 13063767 h 13769975"/>
              <a:gd name="connsiteX11" fmla="*/ 2623760 w 8896350"/>
              <a:gd name="connsiteY11" fmla="*/ 13020447 h 13769975"/>
              <a:gd name="connsiteX12" fmla="*/ 2603384 w 8896350"/>
              <a:gd name="connsiteY12" fmla="*/ 12977883 h 13769975"/>
              <a:gd name="connsiteX13" fmla="*/ 2564072 w 8896350"/>
              <a:gd name="connsiteY13" fmla="*/ 12894879 h 13769975"/>
              <a:gd name="connsiteX14" fmla="*/ 2526596 w 8896350"/>
              <a:gd name="connsiteY14" fmla="*/ 12814468 h 13769975"/>
              <a:gd name="connsiteX15" fmla="*/ 2490880 w 8896350"/>
              <a:gd name="connsiteY15" fmla="*/ 12736360 h 13769975"/>
              <a:gd name="connsiteX16" fmla="*/ 2456836 w 8896350"/>
              <a:gd name="connsiteY16" fmla="*/ 12660270 h 13769975"/>
              <a:gd name="connsiteX17" fmla="*/ 2424384 w 8896350"/>
              <a:gd name="connsiteY17" fmla="*/ 12585907 h 13769975"/>
              <a:gd name="connsiteX18" fmla="*/ 2393440 w 8896350"/>
              <a:gd name="connsiteY18" fmla="*/ 12512985 h 13769975"/>
              <a:gd name="connsiteX19" fmla="*/ 2363920 w 8896350"/>
              <a:gd name="connsiteY19" fmla="*/ 12441214 h 13769975"/>
              <a:gd name="connsiteX20" fmla="*/ 2335736 w 8896350"/>
              <a:gd name="connsiteY20" fmla="*/ 12370309 h 13769975"/>
              <a:gd name="connsiteX21" fmla="*/ 2308812 w 8896350"/>
              <a:gd name="connsiteY21" fmla="*/ 12299979 h 13769975"/>
              <a:gd name="connsiteX22" fmla="*/ 2283060 w 8896350"/>
              <a:gd name="connsiteY22" fmla="*/ 12229937 h 13769975"/>
              <a:gd name="connsiteX23" fmla="*/ 2258400 w 8896350"/>
              <a:gd name="connsiteY23" fmla="*/ 12159894 h 13769975"/>
              <a:gd name="connsiteX24" fmla="*/ 2234744 w 8896350"/>
              <a:gd name="connsiteY24" fmla="*/ 12089565 h 13769975"/>
              <a:gd name="connsiteX25" fmla="*/ 2212012 w 8896350"/>
              <a:gd name="connsiteY25" fmla="*/ 12018659 h 13769975"/>
              <a:gd name="connsiteX26" fmla="*/ 2190116 w 8896350"/>
              <a:gd name="connsiteY26" fmla="*/ 11946888 h 13769975"/>
              <a:gd name="connsiteX27" fmla="*/ 2168976 w 8896350"/>
              <a:gd name="connsiteY27" fmla="*/ 11873966 h 13769975"/>
              <a:gd name="connsiteX28" fmla="*/ 2148512 w 8896350"/>
              <a:gd name="connsiteY28" fmla="*/ 11799603 h 13769975"/>
              <a:gd name="connsiteX29" fmla="*/ 2128632 w 8896350"/>
              <a:gd name="connsiteY29" fmla="*/ 11723513 h 13769975"/>
              <a:gd name="connsiteX30" fmla="*/ 2109260 w 8896350"/>
              <a:gd name="connsiteY30" fmla="*/ 11645405 h 13769975"/>
              <a:gd name="connsiteX31" fmla="*/ 2090312 w 8896350"/>
              <a:gd name="connsiteY31" fmla="*/ 11564994 h 13769975"/>
              <a:gd name="connsiteX32" fmla="*/ 2071696 w 8896350"/>
              <a:gd name="connsiteY32" fmla="*/ 11481990 h 13769975"/>
              <a:gd name="connsiteX33" fmla="*/ 2053340 w 8896350"/>
              <a:gd name="connsiteY33" fmla="*/ 11396106 h 13769975"/>
              <a:gd name="connsiteX34" fmla="*/ 2035152 w 8896350"/>
              <a:gd name="connsiteY34" fmla="*/ 11307053 h 13769975"/>
              <a:gd name="connsiteX35" fmla="*/ 2026096 w 8896350"/>
              <a:gd name="connsiteY35" fmla="*/ 11261249 h 13769975"/>
              <a:gd name="connsiteX36" fmla="*/ 2017052 w 8896350"/>
              <a:gd name="connsiteY36" fmla="*/ 11214543 h 13769975"/>
              <a:gd name="connsiteX37" fmla="*/ 2008008 w 8896350"/>
              <a:gd name="connsiteY37" fmla="*/ 11166903 h 13769975"/>
              <a:gd name="connsiteX38" fmla="*/ 1998956 w 8896350"/>
              <a:gd name="connsiteY38" fmla="*/ 11118289 h 13769975"/>
              <a:gd name="connsiteX39" fmla="*/ 1989884 w 8896350"/>
              <a:gd name="connsiteY39" fmla="*/ 11068668 h 13769975"/>
              <a:gd name="connsiteX40" fmla="*/ 1980784 w 8896350"/>
              <a:gd name="connsiteY40" fmla="*/ 11018003 h 13769975"/>
              <a:gd name="connsiteX41" fmla="*/ 1971640 w 8896350"/>
              <a:gd name="connsiteY41" fmla="*/ 10966257 h 13769975"/>
              <a:gd name="connsiteX42" fmla="*/ 1962444 w 8896350"/>
              <a:gd name="connsiteY42" fmla="*/ 10913396 h 13769975"/>
              <a:gd name="connsiteX43" fmla="*/ 1953188 w 8896350"/>
              <a:gd name="connsiteY43" fmla="*/ 10859382 h 13769975"/>
              <a:gd name="connsiteX44" fmla="*/ 1943860 w 8896350"/>
              <a:gd name="connsiteY44" fmla="*/ 10804181 h 13769975"/>
              <a:gd name="connsiteX45" fmla="*/ 1934452 w 8896350"/>
              <a:gd name="connsiteY45" fmla="*/ 10747754 h 13769975"/>
              <a:gd name="connsiteX46" fmla="*/ 1924948 w 8896350"/>
              <a:gd name="connsiteY46" fmla="*/ 10690069 h 13769975"/>
              <a:gd name="connsiteX47" fmla="*/ 1915340 w 8896350"/>
              <a:gd name="connsiteY47" fmla="*/ 10631085 h 13769975"/>
              <a:gd name="connsiteX48" fmla="*/ 1905620 w 8896350"/>
              <a:gd name="connsiteY48" fmla="*/ 10570770 h 13769975"/>
              <a:gd name="connsiteX49" fmla="*/ 1895776 w 8896350"/>
              <a:gd name="connsiteY49" fmla="*/ 10509088 h 13769975"/>
              <a:gd name="connsiteX50" fmla="*/ 1885796 w 8896350"/>
              <a:gd name="connsiteY50" fmla="*/ 10446001 h 13769975"/>
              <a:gd name="connsiteX51" fmla="*/ 1875672 w 8896350"/>
              <a:gd name="connsiteY51" fmla="*/ 10381474 h 13769975"/>
              <a:gd name="connsiteX52" fmla="*/ 1865392 w 8896350"/>
              <a:gd name="connsiteY52" fmla="*/ 10315470 h 13769975"/>
              <a:gd name="connsiteX53" fmla="*/ 1854948 w 8896350"/>
              <a:gd name="connsiteY53" fmla="*/ 10247954 h 13769975"/>
              <a:gd name="connsiteX54" fmla="*/ 1844324 w 8896350"/>
              <a:gd name="connsiteY54" fmla="*/ 10178890 h 13769975"/>
              <a:gd name="connsiteX55" fmla="*/ 1833516 w 8896350"/>
              <a:gd name="connsiteY55" fmla="*/ 10108242 h 13769975"/>
              <a:gd name="connsiteX56" fmla="*/ 1822508 w 8896350"/>
              <a:gd name="connsiteY56" fmla="*/ 10035974 h 13769975"/>
              <a:gd name="connsiteX57" fmla="*/ 1811296 w 8896350"/>
              <a:gd name="connsiteY57" fmla="*/ 9962049 h 13769975"/>
              <a:gd name="connsiteX58" fmla="*/ 1799864 w 8896350"/>
              <a:gd name="connsiteY58" fmla="*/ 9886433 h 13769975"/>
              <a:gd name="connsiteX59" fmla="*/ 1788204 w 8896350"/>
              <a:gd name="connsiteY59" fmla="*/ 9809087 h 13769975"/>
              <a:gd name="connsiteX60" fmla="*/ 1760312 w 8896350"/>
              <a:gd name="connsiteY60" fmla="*/ 9623426 h 13769975"/>
              <a:gd name="connsiteX61" fmla="*/ 1726104 w 8896350"/>
              <a:gd name="connsiteY61" fmla="*/ 9395177 h 13769975"/>
              <a:gd name="connsiteX62" fmla="*/ 1383744 w 8896350"/>
              <a:gd name="connsiteY62" fmla="*/ 9623426 h 13769975"/>
              <a:gd name="connsiteX63" fmla="*/ 1298672 w 8896350"/>
              <a:gd name="connsiteY63" fmla="*/ 9076253 h 13769975"/>
              <a:gd name="connsiteX64" fmla="*/ 1252912 w 8896350"/>
              <a:gd name="connsiteY64" fmla="*/ 8781249 h 13769975"/>
              <a:gd name="connsiteX65" fmla="*/ 1219932 w 8896350"/>
              <a:gd name="connsiteY65" fmla="*/ 8568017 h 13769975"/>
              <a:gd name="connsiteX66" fmla="*/ 1198576 w 8896350"/>
              <a:gd name="connsiteY66" fmla="*/ 8429554 h 13769975"/>
              <a:gd name="connsiteX67" fmla="*/ 1177717 w 8896350"/>
              <a:gd name="connsiteY67" fmla="*/ 8293967 h 13769975"/>
              <a:gd name="connsiteX68" fmla="*/ 1157355 w 8896350"/>
              <a:gd name="connsiteY68" fmla="*/ 8161187 h 13769975"/>
              <a:gd name="connsiteX69" fmla="*/ 1137483 w 8896350"/>
              <a:gd name="connsiteY69" fmla="*/ 8031147 h 13769975"/>
              <a:gd name="connsiteX70" fmla="*/ 1118098 w 8896350"/>
              <a:gd name="connsiteY70" fmla="*/ 7903781 h 13769975"/>
              <a:gd name="connsiteX71" fmla="*/ 1099197 w 8896350"/>
              <a:gd name="connsiteY71" fmla="*/ 7779022 h 13769975"/>
              <a:gd name="connsiteX72" fmla="*/ 1080774 w 8896350"/>
              <a:gd name="connsiteY72" fmla="*/ 7656801 h 13769975"/>
              <a:gd name="connsiteX73" fmla="*/ 1071742 w 8896350"/>
              <a:gd name="connsiteY73" fmla="*/ 7596620 h 13769975"/>
              <a:gd name="connsiteX74" fmla="*/ 1062828 w 8896350"/>
              <a:gd name="connsiteY74" fmla="*/ 7537051 h 13769975"/>
              <a:gd name="connsiteX75" fmla="*/ 1054032 w 8896350"/>
              <a:gd name="connsiteY75" fmla="*/ 7478081 h 13769975"/>
              <a:gd name="connsiteX76" fmla="*/ 1045353 w 8896350"/>
              <a:gd name="connsiteY76" fmla="*/ 7419705 h 13769975"/>
              <a:gd name="connsiteX77" fmla="*/ 1036789 w 8896350"/>
              <a:gd name="connsiteY77" fmla="*/ 7361912 h 13769975"/>
              <a:gd name="connsiteX78" fmla="*/ 1028344 w 8896350"/>
              <a:gd name="connsiteY78" fmla="*/ 7304695 h 13769975"/>
              <a:gd name="connsiteX79" fmla="*/ 1020013 w 8896350"/>
              <a:gd name="connsiteY79" fmla="*/ 7248044 h 13769975"/>
              <a:gd name="connsiteX80" fmla="*/ 1011798 w 8896350"/>
              <a:gd name="connsiteY80" fmla="*/ 7191954 h 13769975"/>
              <a:gd name="connsiteX81" fmla="*/ 1003698 w 8896350"/>
              <a:gd name="connsiteY81" fmla="*/ 7136414 h 13769975"/>
              <a:gd name="connsiteX82" fmla="*/ 995712 w 8896350"/>
              <a:gd name="connsiteY82" fmla="*/ 7081416 h 13769975"/>
              <a:gd name="connsiteX83" fmla="*/ 987840 w 8896350"/>
              <a:gd name="connsiteY83" fmla="*/ 7026951 h 13769975"/>
              <a:gd name="connsiteX84" fmla="*/ 980082 w 8896350"/>
              <a:gd name="connsiteY84" fmla="*/ 6973011 h 13769975"/>
              <a:gd name="connsiteX85" fmla="*/ 972435 w 8896350"/>
              <a:gd name="connsiteY85" fmla="*/ 6919589 h 13769975"/>
              <a:gd name="connsiteX86" fmla="*/ 964902 w 8896350"/>
              <a:gd name="connsiteY86" fmla="*/ 6866674 h 13769975"/>
              <a:gd name="connsiteX87" fmla="*/ 957480 w 8896350"/>
              <a:gd name="connsiteY87" fmla="*/ 6814260 h 13769975"/>
              <a:gd name="connsiteX88" fmla="*/ 950170 w 8896350"/>
              <a:gd name="connsiteY88" fmla="*/ 6762338 h 13769975"/>
              <a:gd name="connsiteX89" fmla="*/ 942970 w 8896350"/>
              <a:gd name="connsiteY89" fmla="*/ 6710897 h 13769975"/>
              <a:gd name="connsiteX90" fmla="*/ 935881 w 8896350"/>
              <a:gd name="connsiteY90" fmla="*/ 6659932 h 13769975"/>
              <a:gd name="connsiteX91" fmla="*/ 928901 w 8896350"/>
              <a:gd name="connsiteY91" fmla="*/ 6609433 h 13769975"/>
              <a:gd name="connsiteX92" fmla="*/ 922031 w 8896350"/>
              <a:gd name="connsiteY92" fmla="*/ 6559393 h 13769975"/>
              <a:gd name="connsiteX93" fmla="*/ 915270 w 8896350"/>
              <a:gd name="connsiteY93" fmla="*/ 6509801 h 13769975"/>
              <a:gd name="connsiteX94" fmla="*/ 908616 w 8896350"/>
              <a:gd name="connsiteY94" fmla="*/ 6460651 h 13769975"/>
              <a:gd name="connsiteX95" fmla="*/ 902072 w 8896350"/>
              <a:gd name="connsiteY95" fmla="*/ 6411933 h 13769975"/>
              <a:gd name="connsiteX96" fmla="*/ 895634 w 8896350"/>
              <a:gd name="connsiteY96" fmla="*/ 6363639 h 13769975"/>
              <a:gd name="connsiteX97" fmla="*/ 889302 w 8896350"/>
              <a:gd name="connsiteY97" fmla="*/ 6315761 h 13769975"/>
              <a:gd name="connsiteX98" fmla="*/ 883078 w 8896350"/>
              <a:gd name="connsiteY98" fmla="*/ 6268289 h 13769975"/>
              <a:gd name="connsiteX99" fmla="*/ 876959 w 8896350"/>
              <a:gd name="connsiteY99" fmla="*/ 6221219 h 13769975"/>
              <a:gd name="connsiteX100" fmla="*/ 870945 w 8896350"/>
              <a:gd name="connsiteY100" fmla="*/ 6174538 h 13769975"/>
              <a:gd name="connsiteX101" fmla="*/ 865037 w 8896350"/>
              <a:gd name="connsiteY101" fmla="*/ 6128238 h 13769975"/>
              <a:gd name="connsiteX102" fmla="*/ 853531 w 8896350"/>
              <a:gd name="connsiteY102" fmla="*/ 6036752 h 13769975"/>
              <a:gd name="connsiteX103" fmla="*/ 842440 w 8896350"/>
              <a:gd name="connsiteY103" fmla="*/ 5946694 h 13769975"/>
              <a:gd name="connsiteX104" fmla="*/ 831757 w 8896350"/>
              <a:gd name="connsiteY104" fmla="*/ 5857995 h 13769975"/>
              <a:gd name="connsiteX105" fmla="*/ 821480 w 8896350"/>
              <a:gd name="connsiteY105" fmla="*/ 5770589 h 13769975"/>
              <a:gd name="connsiteX106" fmla="*/ 811604 w 8896350"/>
              <a:gd name="connsiteY106" fmla="*/ 5684409 h 13769975"/>
              <a:gd name="connsiteX107" fmla="*/ 802126 w 8896350"/>
              <a:gd name="connsiteY107" fmla="*/ 5599385 h 13769975"/>
              <a:gd name="connsiteX108" fmla="*/ 793041 w 8896350"/>
              <a:gd name="connsiteY108" fmla="*/ 5515454 h 13769975"/>
              <a:gd name="connsiteX109" fmla="*/ 784345 w 8896350"/>
              <a:gd name="connsiteY109" fmla="*/ 5432544 h 13769975"/>
              <a:gd name="connsiteX110" fmla="*/ 776035 w 8896350"/>
              <a:gd name="connsiteY110" fmla="*/ 5350590 h 13769975"/>
              <a:gd name="connsiteX111" fmla="*/ 768106 w 8896350"/>
              <a:gd name="connsiteY111" fmla="*/ 5269526 h 13769975"/>
              <a:gd name="connsiteX112" fmla="*/ 760555 w 8896350"/>
              <a:gd name="connsiteY112" fmla="*/ 5189283 h 13769975"/>
              <a:gd name="connsiteX113" fmla="*/ 753376 w 8896350"/>
              <a:gd name="connsiteY113" fmla="*/ 5109792 h 13769975"/>
              <a:gd name="connsiteX114" fmla="*/ 746567 w 8896350"/>
              <a:gd name="connsiteY114" fmla="*/ 5030989 h 13769975"/>
              <a:gd name="connsiteX115" fmla="*/ 740124 w 8896350"/>
              <a:gd name="connsiteY115" fmla="*/ 4952805 h 13769975"/>
              <a:gd name="connsiteX116" fmla="*/ 734041 w 8896350"/>
              <a:gd name="connsiteY116" fmla="*/ 4875172 h 13769975"/>
              <a:gd name="connsiteX117" fmla="*/ 728318 w 8896350"/>
              <a:gd name="connsiteY117" fmla="*/ 4798023 h 13769975"/>
              <a:gd name="connsiteX118" fmla="*/ 722946 w 8896350"/>
              <a:gd name="connsiteY118" fmla="*/ 4721292 h 13769975"/>
              <a:gd name="connsiteX119" fmla="*/ 717924 w 8896350"/>
              <a:gd name="connsiteY119" fmla="*/ 4644910 h 13769975"/>
              <a:gd name="connsiteX120" fmla="*/ 713247 w 8896350"/>
              <a:gd name="connsiteY120" fmla="*/ 4568811 h 13769975"/>
              <a:gd name="connsiteX121" fmla="*/ 708912 w 8896350"/>
              <a:gd name="connsiteY121" fmla="*/ 4492926 h 13769975"/>
              <a:gd name="connsiteX122" fmla="*/ 704915 w 8896350"/>
              <a:gd name="connsiteY122" fmla="*/ 4417189 h 13769975"/>
              <a:gd name="connsiteX123" fmla="*/ 701251 w 8896350"/>
              <a:gd name="connsiteY123" fmla="*/ 4341532 h 13769975"/>
              <a:gd name="connsiteX124" fmla="*/ 697917 w 8896350"/>
              <a:gd name="connsiteY124" fmla="*/ 4265889 h 13769975"/>
              <a:gd name="connsiteX125" fmla="*/ 694908 w 8896350"/>
              <a:gd name="connsiteY125" fmla="*/ 4190191 h 13769975"/>
              <a:gd name="connsiteX126" fmla="*/ 692220 w 8896350"/>
              <a:gd name="connsiteY126" fmla="*/ 4114371 h 13769975"/>
              <a:gd name="connsiteX127" fmla="*/ 689849 w 8896350"/>
              <a:gd name="connsiteY127" fmla="*/ 4038362 h 13769975"/>
              <a:gd name="connsiteX128" fmla="*/ 687793 w 8896350"/>
              <a:gd name="connsiteY128" fmla="*/ 3962096 h 13769975"/>
              <a:gd name="connsiteX129" fmla="*/ 686046 w 8896350"/>
              <a:gd name="connsiteY129" fmla="*/ 3885507 h 13769975"/>
              <a:gd name="connsiteX130" fmla="*/ 684604 w 8896350"/>
              <a:gd name="connsiteY130" fmla="*/ 3808526 h 13769975"/>
              <a:gd name="connsiteX131" fmla="*/ 683464 w 8896350"/>
              <a:gd name="connsiteY131" fmla="*/ 3731087 h 13769975"/>
              <a:gd name="connsiteX132" fmla="*/ 682621 w 8896350"/>
              <a:gd name="connsiteY132" fmla="*/ 3653123 h 13769975"/>
              <a:gd name="connsiteX133" fmla="*/ 682072 w 8896350"/>
              <a:gd name="connsiteY133" fmla="*/ 3574565 h 13769975"/>
              <a:gd name="connsiteX134" fmla="*/ 681957 w 8896350"/>
              <a:gd name="connsiteY134" fmla="*/ 3375131 h 13769975"/>
              <a:gd name="connsiteX135" fmla="*/ 682145 w 8896350"/>
              <a:gd name="connsiteY135" fmla="*/ 3334656 h 13769975"/>
              <a:gd name="connsiteX136" fmla="*/ 682730 w 8896350"/>
              <a:gd name="connsiteY136" fmla="*/ 3253051 h 13769975"/>
              <a:gd name="connsiteX137" fmla="*/ 683588 w 8896350"/>
              <a:gd name="connsiteY137" fmla="*/ 3170517 h 13769975"/>
              <a:gd name="connsiteX138" fmla="*/ 684717 w 8896350"/>
              <a:gd name="connsiteY138" fmla="*/ 3086985 h 13769975"/>
              <a:gd name="connsiteX139" fmla="*/ 686110 w 8896350"/>
              <a:gd name="connsiteY139" fmla="*/ 3002388 h 13769975"/>
              <a:gd name="connsiteX140" fmla="*/ 687765 w 8896350"/>
              <a:gd name="connsiteY140" fmla="*/ 2916658 h 13769975"/>
              <a:gd name="connsiteX141" fmla="*/ 689679 w 8896350"/>
              <a:gd name="connsiteY141" fmla="*/ 2829731 h 13769975"/>
              <a:gd name="connsiteX142" fmla="*/ 691845 w 8896350"/>
              <a:gd name="connsiteY142" fmla="*/ 2741536 h 13769975"/>
              <a:gd name="connsiteX143" fmla="*/ 694261 w 8896350"/>
              <a:gd name="connsiteY143" fmla="*/ 2652007 h 13769975"/>
              <a:gd name="connsiteX144" fmla="*/ 696922 w 8896350"/>
              <a:gd name="connsiteY144" fmla="*/ 2561076 h 13769975"/>
              <a:gd name="connsiteX145" fmla="*/ 699825 w 8896350"/>
              <a:gd name="connsiteY145" fmla="*/ 2468676 h 13769975"/>
              <a:gd name="connsiteX146" fmla="*/ 701367 w 8896350"/>
              <a:gd name="connsiteY146" fmla="*/ 2421905 h 13769975"/>
              <a:gd name="connsiteX147" fmla="*/ 702966 w 8896350"/>
              <a:gd name="connsiteY147" fmla="*/ 2374740 h 13769975"/>
              <a:gd name="connsiteX148" fmla="*/ 704624 w 8896350"/>
              <a:gd name="connsiteY148" fmla="*/ 2327175 h 13769975"/>
              <a:gd name="connsiteX149" fmla="*/ 706340 w 8896350"/>
              <a:gd name="connsiteY149" fmla="*/ 2279202 h 13769975"/>
              <a:gd name="connsiteX150" fmla="*/ 708115 w 8896350"/>
              <a:gd name="connsiteY150" fmla="*/ 2230810 h 13769975"/>
              <a:gd name="connsiteX151" fmla="*/ 709945 w 8896350"/>
              <a:gd name="connsiteY151" fmla="*/ 2181992 h 13769975"/>
              <a:gd name="connsiteX152" fmla="*/ 711831 w 8896350"/>
              <a:gd name="connsiteY152" fmla="*/ 2132739 h 13769975"/>
              <a:gd name="connsiteX153" fmla="*/ 713774 w 8896350"/>
              <a:gd name="connsiteY153" fmla="*/ 2083043 h 13769975"/>
              <a:gd name="connsiteX154" fmla="*/ 715772 w 8896350"/>
              <a:gd name="connsiteY154" fmla="*/ 2032896 h 13769975"/>
              <a:gd name="connsiteX155" fmla="*/ 717825 w 8896350"/>
              <a:gd name="connsiteY155" fmla="*/ 1982289 h 13769975"/>
              <a:gd name="connsiteX156" fmla="*/ 719933 w 8896350"/>
              <a:gd name="connsiteY156" fmla="*/ 1931214 h 13769975"/>
              <a:gd name="connsiteX157" fmla="*/ 722095 w 8896350"/>
              <a:gd name="connsiteY157" fmla="*/ 1879662 h 13769975"/>
              <a:gd name="connsiteX158" fmla="*/ 724309 w 8896350"/>
              <a:gd name="connsiteY158" fmla="*/ 1827626 h 13769975"/>
              <a:gd name="connsiteX159" fmla="*/ 726576 w 8896350"/>
              <a:gd name="connsiteY159" fmla="*/ 1775095 h 13769975"/>
              <a:gd name="connsiteX160" fmla="*/ 728897 w 8896350"/>
              <a:gd name="connsiteY160" fmla="*/ 1722063 h 13769975"/>
              <a:gd name="connsiteX161" fmla="*/ 731269 w 8896350"/>
              <a:gd name="connsiteY161" fmla="*/ 1668520 h 13769975"/>
              <a:gd name="connsiteX162" fmla="*/ 733693 w 8896350"/>
              <a:gd name="connsiteY162" fmla="*/ 1614460 h 13769975"/>
              <a:gd name="connsiteX163" fmla="*/ 736166 w 8896350"/>
              <a:gd name="connsiteY163" fmla="*/ 1559871 h 13769975"/>
              <a:gd name="connsiteX164" fmla="*/ 741266 w 8896350"/>
              <a:gd name="connsiteY164" fmla="*/ 1449078 h 13769975"/>
              <a:gd name="connsiteX165" fmla="*/ 746564 w 8896350"/>
              <a:gd name="connsiteY165" fmla="*/ 1336077 h 13769975"/>
              <a:gd name="connsiteX166" fmla="*/ 752055 w 8896350"/>
              <a:gd name="connsiteY166" fmla="*/ 1220798 h 13769975"/>
              <a:gd name="connsiteX167" fmla="*/ 757734 w 8896350"/>
              <a:gd name="connsiteY167" fmla="*/ 1103176 h 13769975"/>
              <a:gd name="connsiteX168" fmla="*/ 763602 w 8896350"/>
              <a:gd name="connsiteY168" fmla="*/ 983141 h 13769975"/>
              <a:gd name="connsiteX169" fmla="*/ 769649 w 8896350"/>
              <a:gd name="connsiteY169" fmla="*/ 860626 h 13769975"/>
              <a:gd name="connsiteX170" fmla="*/ 779053 w 8896350"/>
              <a:gd name="connsiteY170" fmla="*/ 672061 h 13769975"/>
              <a:gd name="connsiteX171" fmla="*/ 792190 w 8896350"/>
              <a:gd name="connsiteY171" fmla="*/ 411332 h 137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8896350" h="13769975">
                <a:moveTo>
                  <a:pt x="813074" y="0"/>
                </a:moveTo>
                <a:lnTo>
                  <a:pt x="8896350" y="0"/>
                </a:lnTo>
                <a:lnTo>
                  <a:pt x="8896350" y="13769975"/>
                </a:lnTo>
                <a:lnTo>
                  <a:pt x="0" y="13769975"/>
                </a:lnTo>
                <a:lnTo>
                  <a:pt x="0" y="13769803"/>
                </a:lnTo>
                <a:lnTo>
                  <a:pt x="2994204" y="13769803"/>
                </a:lnTo>
                <a:lnTo>
                  <a:pt x="2805324" y="13391204"/>
                </a:lnTo>
                <a:lnTo>
                  <a:pt x="2733212" y="13245329"/>
                </a:lnTo>
                <a:lnTo>
                  <a:pt x="2687872" y="13152820"/>
                </a:lnTo>
                <a:lnTo>
                  <a:pt x="2665992" y="13107879"/>
                </a:lnTo>
                <a:lnTo>
                  <a:pt x="2644624" y="13063767"/>
                </a:lnTo>
                <a:lnTo>
                  <a:pt x="2623760" y="13020447"/>
                </a:lnTo>
                <a:lnTo>
                  <a:pt x="2603384" y="12977883"/>
                </a:lnTo>
                <a:lnTo>
                  <a:pt x="2564072" y="12894879"/>
                </a:lnTo>
                <a:lnTo>
                  <a:pt x="2526596" y="12814468"/>
                </a:lnTo>
                <a:lnTo>
                  <a:pt x="2490880" y="12736360"/>
                </a:lnTo>
                <a:lnTo>
                  <a:pt x="2456836" y="12660270"/>
                </a:lnTo>
                <a:lnTo>
                  <a:pt x="2424384" y="12585907"/>
                </a:lnTo>
                <a:lnTo>
                  <a:pt x="2393440" y="12512985"/>
                </a:lnTo>
                <a:lnTo>
                  <a:pt x="2363920" y="12441214"/>
                </a:lnTo>
                <a:lnTo>
                  <a:pt x="2335736" y="12370309"/>
                </a:lnTo>
                <a:lnTo>
                  <a:pt x="2308812" y="12299979"/>
                </a:lnTo>
                <a:lnTo>
                  <a:pt x="2283060" y="12229937"/>
                </a:lnTo>
                <a:lnTo>
                  <a:pt x="2258400" y="12159894"/>
                </a:lnTo>
                <a:lnTo>
                  <a:pt x="2234744" y="12089565"/>
                </a:lnTo>
                <a:lnTo>
                  <a:pt x="2212012" y="12018659"/>
                </a:lnTo>
                <a:lnTo>
                  <a:pt x="2190116" y="11946888"/>
                </a:lnTo>
                <a:lnTo>
                  <a:pt x="2168976" y="11873966"/>
                </a:lnTo>
                <a:lnTo>
                  <a:pt x="2148512" y="11799603"/>
                </a:lnTo>
                <a:lnTo>
                  <a:pt x="2128632" y="11723513"/>
                </a:lnTo>
                <a:lnTo>
                  <a:pt x="2109260" y="11645405"/>
                </a:lnTo>
                <a:lnTo>
                  <a:pt x="2090312" y="11564994"/>
                </a:lnTo>
                <a:lnTo>
                  <a:pt x="2071696" y="11481990"/>
                </a:lnTo>
                <a:lnTo>
                  <a:pt x="2053340" y="11396106"/>
                </a:lnTo>
                <a:lnTo>
                  <a:pt x="2035152" y="11307053"/>
                </a:lnTo>
                <a:lnTo>
                  <a:pt x="2026096" y="11261249"/>
                </a:lnTo>
                <a:lnTo>
                  <a:pt x="2017052" y="11214543"/>
                </a:lnTo>
                <a:lnTo>
                  <a:pt x="2008008" y="11166903"/>
                </a:lnTo>
                <a:lnTo>
                  <a:pt x="1998956" y="11118289"/>
                </a:lnTo>
                <a:lnTo>
                  <a:pt x="1989884" y="11068668"/>
                </a:lnTo>
                <a:lnTo>
                  <a:pt x="1980784" y="11018003"/>
                </a:lnTo>
                <a:lnTo>
                  <a:pt x="1971640" y="10966257"/>
                </a:lnTo>
                <a:lnTo>
                  <a:pt x="1962444" y="10913396"/>
                </a:lnTo>
                <a:lnTo>
                  <a:pt x="1953188" y="10859382"/>
                </a:lnTo>
                <a:lnTo>
                  <a:pt x="1943860" y="10804181"/>
                </a:lnTo>
                <a:lnTo>
                  <a:pt x="1934452" y="10747754"/>
                </a:lnTo>
                <a:lnTo>
                  <a:pt x="1924948" y="10690069"/>
                </a:lnTo>
                <a:lnTo>
                  <a:pt x="1915340" y="10631085"/>
                </a:lnTo>
                <a:lnTo>
                  <a:pt x="1905620" y="10570770"/>
                </a:lnTo>
                <a:lnTo>
                  <a:pt x="1895776" y="10509088"/>
                </a:lnTo>
                <a:lnTo>
                  <a:pt x="1885796" y="10446001"/>
                </a:lnTo>
                <a:lnTo>
                  <a:pt x="1875672" y="10381474"/>
                </a:lnTo>
                <a:lnTo>
                  <a:pt x="1865392" y="10315470"/>
                </a:lnTo>
                <a:lnTo>
                  <a:pt x="1854948" y="10247954"/>
                </a:lnTo>
                <a:lnTo>
                  <a:pt x="1844324" y="10178890"/>
                </a:lnTo>
                <a:lnTo>
                  <a:pt x="1833516" y="10108242"/>
                </a:lnTo>
                <a:lnTo>
                  <a:pt x="1822508" y="10035974"/>
                </a:lnTo>
                <a:lnTo>
                  <a:pt x="1811296" y="9962049"/>
                </a:lnTo>
                <a:lnTo>
                  <a:pt x="1799864" y="9886433"/>
                </a:lnTo>
                <a:lnTo>
                  <a:pt x="1788204" y="9809087"/>
                </a:lnTo>
                <a:lnTo>
                  <a:pt x="1760312" y="9623426"/>
                </a:lnTo>
                <a:lnTo>
                  <a:pt x="1726104" y="9395177"/>
                </a:lnTo>
                <a:lnTo>
                  <a:pt x="1383744" y="9623426"/>
                </a:lnTo>
                <a:lnTo>
                  <a:pt x="1298672" y="9076253"/>
                </a:lnTo>
                <a:lnTo>
                  <a:pt x="1252912" y="8781249"/>
                </a:lnTo>
                <a:lnTo>
                  <a:pt x="1219932" y="8568017"/>
                </a:lnTo>
                <a:lnTo>
                  <a:pt x="1198576" y="8429554"/>
                </a:lnTo>
                <a:lnTo>
                  <a:pt x="1177717" y="8293967"/>
                </a:lnTo>
                <a:lnTo>
                  <a:pt x="1157355" y="8161187"/>
                </a:lnTo>
                <a:lnTo>
                  <a:pt x="1137483" y="8031147"/>
                </a:lnTo>
                <a:lnTo>
                  <a:pt x="1118098" y="7903781"/>
                </a:lnTo>
                <a:lnTo>
                  <a:pt x="1099197" y="7779022"/>
                </a:lnTo>
                <a:lnTo>
                  <a:pt x="1080774" y="7656801"/>
                </a:lnTo>
                <a:lnTo>
                  <a:pt x="1071742" y="7596620"/>
                </a:lnTo>
                <a:lnTo>
                  <a:pt x="1062828" y="7537051"/>
                </a:lnTo>
                <a:lnTo>
                  <a:pt x="1054032" y="7478081"/>
                </a:lnTo>
                <a:lnTo>
                  <a:pt x="1045353" y="7419705"/>
                </a:lnTo>
                <a:lnTo>
                  <a:pt x="1036789" y="7361912"/>
                </a:lnTo>
                <a:lnTo>
                  <a:pt x="1028344" y="7304695"/>
                </a:lnTo>
                <a:lnTo>
                  <a:pt x="1020013" y="7248044"/>
                </a:lnTo>
                <a:lnTo>
                  <a:pt x="1011798" y="7191954"/>
                </a:lnTo>
                <a:lnTo>
                  <a:pt x="1003698" y="7136414"/>
                </a:lnTo>
                <a:lnTo>
                  <a:pt x="995712" y="7081416"/>
                </a:lnTo>
                <a:lnTo>
                  <a:pt x="987840" y="7026951"/>
                </a:lnTo>
                <a:lnTo>
                  <a:pt x="980082" y="6973011"/>
                </a:lnTo>
                <a:lnTo>
                  <a:pt x="972435" y="6919589"/>
                </a:lnTo>
                <a:lnTo>
                  <a:pt x="964902" y="6866674"/>
                </a:lnTo>
                <a:lnTo>
                  <a:pt x="957480" y="6814260"/>
                </a:lnTo>
                <a:lnTo>
                  <a:pt x="950170" y="6762338"/>
                </a:lnTo>
                <a:lnTo>
                  <a:pt x="942970" y="6710897"/>
                </a:lnTo>
                <a:lnTo>
                  <a:pt x="935881" y="6659932"/>
                </a:lnTo>
                <a:lnTo>
                  <a:pt x="928901" y="6609433"/>
                </a:lnTo>
                <a:lnTo>
                  <a:pt x="922031" y="6559393"/>
                </a:lnTo>
                <a:lnTo>
                  <a:pt x="915270" y="6509801"/>
                </a:lnTo>
                <a:lnTo>
                  <a:pt x="908616" y="6460651"/>
                </a:lnTo>
                <a:lnTo>
                  <a:pt x="902072" y="6411933"/>
                </a:lnTo>
                <a:lnTo>
                  <a:pt x="895634" y="6363639"/>
                </a:lnTo>
                <a:lnTo>
                  <a:pt x="889302" y="6315761"/>
                </a:lnTo>
                <a:lnTo>
                  <a:pt x="883078" y="6268289"/>
                </a:lnTo>
                <a:lnTo>
                  <a:pt x="876959" y="6221219"/>
                </a:lnTo>
                <a:lnTo>
                  <a:pt x="870945" y="6174538"/>
                </a:lnTo>
                <a:lnTo>
                  <a:pt x="865037" y="6128238"/>
                </a:lnTo>
                <a:lnTo>
                  <a:pt x="853531" y="6036752"/>
                </a:lnTo>
                <a:lnTo>
                  <a:pt x="842440" y="5946694"/>
                </a:lnTo>
                <a:lnTo>
                  <a:pt x="831757" y="5857995"/>
                </a:lnTo>
                <a:lnTo>
                  <a:pt x="821480" y="5770589"/>
                </a:lnTo>
                <a:lnTo>
                  <a:pt x="811604" y="5684409"/>
                </a:lnTo>
                <a:lnTo>
                  <a:pt x="802126" y="5599385"/>
                </a:lnTo>
                <a:lnTo>
                  <a:pt x="793041" y="5515454"/>
                </a:lnTo>
                <a:lnTo>
                  <a:pt x="784345" y="5432544"/>
                </a:lnTo>
                <a:lnTo>
                  <a:pt x="776035" y="5350590"/>
                </a:lnTo>
                <a:lnTo>
                  <a:pt x="768106" y="5269526"/>
                </a:lnTo>
                <a:lnTo>
                  <a:pt x="760555" y="5189283"/>
                </a:lnTo>
                <a:lnTo>
                  <a:pt x="753376" y="5109792"/>
                </a:lnTo>
                <a:lnTo>
                  <a:pt x="746567" y="5030989"/>
                </a:lnTo>
                <a:lnTo>
                  <a:pt x="740124" y="4952805"/>
                </a:lnTo>
                <a:lnTo>
                  <a:pt x="734041" y="4875172"/>
                </a:lnTo>
                <a:lnTo>
                  <a:pt x="728318" y="4798023"/>
                </a:lnTo>
                <a:lnTo>
                  <a:pt x="722946" y="4721292"/>
                </a:lnTo>
                <a:lnTo>
                  <a:pt x="717924" y="4644910"/>
                </a:lnTo>
                <a:lnTo>
                  <a:pt x="713247" y="4568811"/>
                </a:lnTo>
                <a:lnTo>
                  <a:pt x="708912" y="4492926"/>
                </a:lnTo>
                <a:lnTo>
                  <a:pt x="704915" y="4417189"/>
                </a:lnTo>
                <a:lnTo>
                  <a:pt x="701251" y="4341532"/>
                </a:lnTo>
                <a:lnTo>
                  <a:pt x="697917" y="4265889"/>
                </a:lnTo>
                <a:lnTo>
                  <a:pt x="694908" y="4190191"/>
                </a:lnTo>
                <a:lnTo>
                  <a:pt x="692220" y="4114371"/>
                </a:lnTo>
                <a:lnTo>
                  <a:pt x="689849" y="4038362"/>
                </a:lnTo>
                <a:lnTo>
                  <a:pt x="687793" y="3962096"/>
                </a:lnTo>
                <a:lnTo>
                  <a:pt x="686046" y="3885507"/>
                </a:lnTo>
                <a:lnTo>
                  <a:pt x="684604" y="3808526"/>
                </a:lnTo>
                <a:lnTo>
                  <a:pt x="683464" y="3731087"/>
                </a:lnTo>
                <a:lnTo>
                  <a:pt x="682621" y="3653123"/>
                </a:lnTo>
                <a:lnTo>
                  <a:pt x="682072" y="3574565"/>
                </a:lnTo>
                <a:lnTo>
                  <a:pt x="681957" y="3375131"/>
                </a:lnTo>
                <a:lnTo>
                  <a:pt x="682145" y="3334656"/>
                </a:lnTo>
                <a:lnTo>
                  <a:pt x="682730" y="3253051"/>
                </a:lnTo>
                <a:lnTo>
                  <a:pt x="683588" y="3170517"/>
                </a:lnTo>
                <a:lnTo>
                  <a:pt x="684717" y="3086985"/>
                </a:lnTo>
                <a:lnTo>
                  <a:pt x="686110" y="3002388"/>
                </a:lnTo>
                <a:lnTo>
                  <a:pt x="687765" y="2916658"/>
                </a:lnTo>
                <a:lnTo>
                  <a:pt x="689679" y="2829731"/>
                </a:lnTo>
                <a:lnTo>
                  <a:pt x="691845" y="2741536"/>
                </a:lnTo>
                <a:lnTo>
                  <a:pt x="694261" y="2652007"/>
                </a:lnTo>
                <a:lnTo>
                  <a:pt x="696922" y="2561076"/>
                </a:lnTo>
                <a:lnTo>
                  <a:pt x="699825" y="2468676"/>
                </a:lnTo>
                <a:lnTo>
                  <a:pt x="701367" y="2421905"/>
                </a:lnTo>
                <a:lnTo>
                  <a:pt x="702966" y="2374740"/>
                </a:lnTo>
                <a:lnTo>
                  <a:pt x="704624" y="2327175"/>
                </a:lnTo>
                <a:lnTo>
                  <a:pt x="706340" y="2279202"/>
                </a:lnTo>
                <a:lnTo>
                  <a:pt x="708115" y="2230810"/>
                </a:lnTo>
                <a:lnTo>
                  <a:pt x="709945" y="2181992"/>
                </a:lnTo>
                <a:lnTo>
                  <a:pt x="711831" y="2132739"/>
                </a:lnTo>
                <a:lnTo>
                  <a:pt x="713774" y="2083043"/>
                </a:lnTo>
                <a:lnTo>
                  <a:pt x="715772" y="2032896"/>
                </a:lnTo>
                <a:lnTo>
                  <a:pt x="717825" y="1982289"/>
                </a:lnTo>
                <a:lnTo>
                  <a:pt x="719933" y="1931214"/>
                </a:lnTo>
                <a:lnTo>
                  <a:pt x="722095" y="1879662"/>
                </a:lnTo>
                <a:lnTo>
                  <a:pt x="724309" y="1827626"/>
                </a:lnTo>
                <a:lnTo>
                  <a:pt x="726576" y="1775095"/>
                </a:lnTo>
                <a:lnTo>
                  <a:pt x="728897" y="1722063"/>
                </a:lnTo>
                <a:lnTo>
                  <a:pt x="731269" y="1668520"/>
                </a:lnTo>
                <a:lnTo>
                  <a:pt x="733693" y="1614460"/>
                </a:lnTo>
                <a:lnTo>
                  <a:pt x="736166" y="1559871"/>
                </a:lnTo>
                <a:lnTo>
                  <a:pt x="741266" y="1449078"/>
                </a:lnTo>
                <a:lnTo>
                  <a:pt x="746564" y="1336077"/>
                </a:lnTo>
                <a:lnTo>
                  <a:pt x="752055" y="1220798"/>
                </a:lnTo>
                <a:lnTo>
                  <a:pt x="757734" y="1103176"/>
                </a:lnTo>
                <a:lnTo>
                  <a:pt x="763602" y="983141"/>
                </a:lnTo>
                <a:lnTo>
                  <a:pt x="769649" y="860626"/>
                </a:lnTo>
                <a:lnTo>
                  <a:pt x="779053" y="672061"/>
                </a:lnTo>
                <a:lnTo>
                  <a:pt x="792190" y="411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5734800"/>
            <a:ext cx="14220000" cy="40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87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000" y="1738800"/>
            <a:ext cx="22464775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00" y="2889250"/>
            <a:ext cx="22464775" cy="9109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2941975"/>
            <a:ext cx="38236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  <p:sldLayoutId id="2147483669" r:id="rId3"/>
    <p:sldLayoutId id="2147483666" r:id="rId4"/>
  </p:sldLayoutIdLst>
  <p:txStyles>
    <p:titleStyle>
      <a:lvl1pPr algn="l" defTabSz="1835932" rtl="0" eaLnBrk="1" latinLnBrk="0" hangingPunct="1">
        <a:lnSpc>
          <a:spcPts val="45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35932" rtl="0" eaLnBrk="1" latinLnBrk="0" hangingPunct="1">
        <a:lnSpc>
          <a:spcPts val="4500"/>
        </a:lnSpc>
        <a:spcBef>
          <a:spcPts val="0"/>
        </a:spcBef>
        <a:spcAft>
          <a:spcPts val="2551"/>
        </a:spcAft>
        <a:buFont typeface="Arial" panose="020B0604020202020204" pitchFamily="34" charset="0"/>
        <a:buChar char="•"/>
        <a:defRPr sz="4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44000" indent="-576000" algn="l" defTabSz="1835932" rtl="0" eaLnBrk="1" latinLnBrk="0" hangingPunct="1">
        <a:lnSpc>
          <a:spcPts val="3000"/>
        </a:lnSpc>
        <a:spcBef>
          <a:spcPts val="0"/>
        </a:spcBef>
        <a:spcAft>
          <a:spcPts val="2551"/>
        </a:spcAft>
        <a:buFont typeface="Premier League" panose="020B0504020203020204" pitchFamily="34" charset="0"/>
        <a:buChar char="—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1106058" rtl="0" eaLnBrk="1" latinLnBrk="0" hangingPunct="1">
        <a:lnSpc>
          <a:spcPts val="3500"/>
        </a:lnSpc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1106058" rtl="0" eaLnBrk="1" latinLnBrk="0" hangingPunct="1">
        <a:lnSpc>
          <a:spcPts val="3500"/>
        </a:lnSpc>
        <a:defRPr sz="3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1106058" rtl="0" eaLnBrk="1" latinLnBrk="0" hangingPunct="1">
        <a:lnSpc>
          <a:spcPts val="3500"/>
        </a:lnSpc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 userDrawn="1">
          <p15:clr>
            <a:srgbClr val="F26B43"/>
          </p15:clr>
        </p15:guide>
        <p15:guide id="2" pos="7710" userDrawn="1">
          <p15:clr>
            <a:srgbClr val="F26B43"/>
          </p15:clr>
        </p15:guide>
        <p15:guide id="3" pos="362" userDrawn="1">
          <p15:clr>
            <a:srgbClr val="F26B43"/>
          </p15:clr>
        </p15:guide>
        <p15:guide id="4" pos="15058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828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orient="horz" pos="1820" userDrawn="1">
          <p15:clr>
            <a:srgbClr val="F26B43"/>
          </p15:clr>
        </p15:guide>
        <p15:guide id="9" pos="634" userDrawn="1">
          <p15:clr>
            <a:srgbClr val="F26B43"/>
          </p15:clr>
        </p15:guide>
        <p15:guide id="10" pos="14786" userDrawn="1">
          <p15:clr>
            <a:srgbClr val="F26B43"/>
          </p15:clr>
        </p15:guide>
        <p15:guide id="11" orient="horz" pos="7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353503" y="9978707"/>
            <a:ext cx="16057210" cy="28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1835932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Play the Right Way</a:t>
            </a:r>
            <a:endParaRPr lang="en-GB" sz="5400" b="0" baseline="3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2428" y="4535567"/>
            <a:ext cx="14712741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500"/>
              </a:spcAft>
              <a:buFontTx/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Which are your favourite team sports?</a:t>
            </a:r>
          </a:p>
          <a:p>
            <a:pPr marL="0" indent="0">
              <a:spcAft>
                <a:spcPts val="2500"/>
              </a:spcAft>
              <a:buFontTx/>
              <a:buNone/>
            </a:pPr>
            <a:endParaRPr lang="en-GB" sz="6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2500"/>
              </a:spcAft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Do you play football?</a:t>
            </a:r>
          </a:p>
          <a:p>
            <a:pPr marL="0" indent="0">
              <a:spcAft>
                <a:spcPts val="2500"/>
              </a:spcAft>
              <a:buNone/>
            </a:pPr>
            <a:endParaRPr lang="en-GB" sz="6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Aft>
                <a:spcPts val="2500"/>
              </a:spcAft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Do you support a football team?</a:t>
            </a:r>
          </a:p>
          <a:p>
            <a:pPr marL="0" indent="0">
              <a:spcAft>
                <a:spcPts val="2500"/>
              </a:spcAft>
              <a:buFontTx/>
              <a:buNone/>
            </a:pPr>
            <a:endParaRPr lang="en-GB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947" y="1587"/>
            <a:ext cx="10795000" cy="137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947" y="3175"/>
            <a:ext cx="10795000" cy="137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2941975"/>
            <a:ext cx="3823661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9857" y="1773403"/>
            <a:ext cx="9815286" cy="163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Do you live the 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Premier League values?</a:t>
            </a:r>
            <a:endParaRPr lang="en-US" sz="6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857" y="4492037"/>
            <a:ext cx="1199242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altLang="en-US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Be connected!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altLang="en-US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Be inspired!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altLang="en-US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Be ambitious!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altLang="en-US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Be fair!</a:t>
            </a:r>
          </a:p>
        </p:txBody>
      </p:sp>
    </p:spTree>
    <p:extLst>
      <p:ext uri="{BB962C8B-B14F-4D97-AF65-F5344CB8AC3E}">
        <p14:creationId xmlns:p14="http://schemas.microsoft.com/office/powerpoint/2010/main" val="425303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age 3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1753" r="-52521" b="3336"/>
          <a:stretch/>
        </p:blipFill>
        <p:spPr>
          <a:xfrm>
            <a:off x="13690602" y="0"/>
            <a:ext cx="16631399" cy="13770000"/>
          </a:xfrm>
        </p:spPr>
      </p:pic>
      <p:sp>
        <p:nvSpPr>
          <p:cNvPr id="14" name="TextBox 13"/>
          <p:cNvSpPr txBox="1"/>
          <p:nvPr/>
        </p:nvSpPr>
        <p:spPr>
          <a:xfrm>
            <a:off x="1737178" y="3816790"/>
            <a:ext cx="112988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Premier League Primary Stars helps teach and inspire children and young people to adopt positive attitudes and behaviours when playing and following football.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2941975"/>
            <a:ext cx="382366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0" y="1917623"/>
            <a:ext cx="1616528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Do you… Play the Right Way?</a:t>
            </a:r>
            <a:endParaRPr lang="en-US" sz="6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425224"/>
            <a:ext cx="11992428" cy="812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2500"/>
              </a:spcAft>
              <a:buFontTx/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What sorts of positive attitudes and behaviour do we see at our school when pupils play sports like football?</a:t>
            </a:r>
          </a:p>
          <a:p>
            <a:pPr marL="0" indent="0">
              <a:lnSpc>
                <a:spcPct val="100000"/>
              </a:lnSpc>
              <a:spcAft>
                <a:spcPts val="2500"/>
              </a:spcAft>
              <a:buFontTx/>
              <a:buNone/>
            </a:pPr>
            <a:endParaRPr lang="en-GB" sz="6000" dirty="0">
              <a:solidFill>
                <a:srgbClr val="331B4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Aft>
                <a:spcPts val="2500"/>
              </a:spcAft>
              <a:buFontTx/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How would you describe attitudes and behaviour which are not so positive?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6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9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2941975"/>
            <a:ext cx="382366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8678" y="5995883"/>
            <a:ext cx="10492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2500"/>
              </a:spcAft>
              <a:buFontTx/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Making sure our playground is a positive place to play.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r="7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8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5940" y="1479563"/>
            <a:ext cx="261621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Play the Right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0353" y="2708523"/>
            <a:ext cx="22754528" cy="900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Pick teams fairly 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Respectfully shake hands before and after the game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Accept the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match official</a:t>
            </a: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 or leader’s decision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Give praise and positive encouragement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Support all players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Follow the rules 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Be honest 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If you can’t agree, start afresh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Lose gracefully – accept and learn from the outcome</a:t>
            </a:r>
          </a:p>
          <a:p>
            <a:pPr marL="742950" indent="-742950">
              <a:lnSpc>
                <a:spcPts val="4700"/>
              </a:lnSpc>
              <a:spcAft>
                <a:spcPts val="2500"/>
              </a:spcAft>
              <a:buFont typeface="+mj-lt"/>
              <a:buAutoNum type="arabicPeriod"/>
            </a:pPr>
            <a:r>
              <a:rPr lang="en-GB" sz="48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Win with humility – celebrate, but be mindful of your opposition’s feelings</a:t>
            </a:r>
          </a:p>
        </p:txBody>
      </p:sp>
    </p:spTree>
    <p:extLst>
      <p:ext uri="{BB962C8B-B14F-4D97-AF65-F5344CB8AC3E}">
        <p14:creationId xmlns:p14="http://schemas.microsoft.com/office/powerpoint/2010/main" val="316038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2941975"/>
            <a:ext cx="382366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8679" y="5995883"/>
            <a:ext cx="10631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2500"/>
              </a:spcAft>
              <a:buFontTx/>
              <a:buNone/>
            </a:pPr>
            <a:r>
              <a:rPr lang="en-GB" sz="6000" dirty="0">
                <a:solidFill>
                  <a:srgbClr val="331B4D"/>
                </a:solidFill>
                <a:latin typeface="Arial" charset="0"/>
                <a:ea typeface="Arial" charset="0"/>
                <a:cs typeface="Arial" charset="0"/>
              </a:rPr>
              <a:t>Making sure our playground is a positive place to play.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r="-25173"/>
          <a:stretch/>
        </p:blipFill>
        <p:spPr>
          <a:xfrm>
            <a:off x="13308141" y="0"/>
            <a:ext cx="20627424" cy="13769975"/>
          </a:xfrm>
        </p:spPr>
      </p:pic>
    </p:spTree>
    <p:extLst>
      <p:ext uri="{BB962C8B-B14F-4D97-AF65-F5344CB8AC3E}">
        <p14:creationId xmlns:p14="http://schemas.microsoft.com/office/powerpoint/2010/main" val="246931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emier League RGB">
      <a:dk1>
        <a:srgbClr val="37003C"/>
      </a:dk1>
      <a:lt1>
        <a:sysClr val="window" lastClr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005A"/>
      </a:accent3>
      <a:accent4>
        <a:srgbClr val="EBFF00"/>
      </a:accent4>
      <a:accent5>
        <a:srgbClr val="00FF87"/>
      </a:accent5>
      <a:accent6>
        <a:srgbClr val="EBEBE4"/>
      </a:accent6>
      <a:hlink>
        <a:srgbClr val="37003C"/>
      </a:hlink>
      <a:folHlink>
        <a:srgbClr val="37003C"/>
      </a:folHlink>
    </a:clrScheme>
    <a:fontScheme name="Premier League">
      <a:majorFont>
        <a:latin typeface="Premier League"/>
        <a:ea typeface=""/>
        <a:cs typeface=""/>
      </a:majorFont>
      <a:minorFont>
        <a:latin typeface="Premier Leag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 Presentation v2.potx" id="{24D3039C-AF34-4219-A4A6-A6403368C8FC}" vid="{0EE3DB8B-DCCB-4C02-8119-DEA68EAB8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PLPresentationPOWERPOINTTEMPLATENEWBRAND</Template>
  <TotalTime>1550</TotalTime>
  <Words>413</Words>
  <Application>Microsoft Macintosh PowerPoint</Application>
  <PresentationFormat>Custom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Premier League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 Oliveira</dc:creator>
  <cp:lastModifiedBy>stuart athey</cp:lastModifiedBy>
  <cp:revision>55</cp:revision>
  <cp:lastPrinted>2016-10-31T09:24:26Z</cp:lastPrinted>
  <dcterms:created xsi:type="dcterms:W3CDTF">2016-07-15T10:20:03Z</dcterms:created>
  <dcterms:modified xsi:type="dcterms:W3CDTF">2020-11-14T04:10:46Z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TC Template">
    <vt:bool>true</vt:bool>
  </property>
  <property fmtid="{D5CDD505-2E9C-101B-9397-08002B2CF9AE}" pid="3" name="Version">
    <vt:i4>2</vt:i4>
  </property>
</Properties>
</file>