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9FE9E-E53A-4795-8512-EAB20E9884A3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EE93A-D61C-4D1D-B861-D9C2D4F30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735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9FE9E-E53A-4795-8512-EAB20E9884A3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EE93A-D61C-4D1D-B861-D9C2D4F30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271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9FE9E-E53A-4795-8512-EAB20E9884A3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EE93A-D61C-4D1D-B861-D9C2D4F30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138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9FE9E-E53A-4795-8512-EAB20E9884A3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EE93A-D61C-4D1D-B861-D9C2D4F30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71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9FE9E-E53A-4795-8512-EAB20E9884A3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EE93A-D61C-4D1D-B861-D9C2D4F30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874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9FE9E-E53A-4795-8512-EAB20E9884A3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EE93A-D61C-4D1D-B861-D9C2D4F30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337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9FE9E-E53A-4795-8512-EAB20E9884A3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EE93A-D61C-4D1D-B861-D9C2D4F30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59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9FE9E-E53A-4795-8512-EAB20E9884A3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EE93A-D61C-4D1D-B861-D9C2D4F30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10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9FE9E-E53A-4795-8512-EAB20E9884A3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EE93A-D61C-4D1D-B861-D9C2D4F30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737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9FE9E-E53A-4795-8512-EAB20E9884A3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EE93A-D61C-4D1D-B861-D9C2D4F30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74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9FE9E-E53A-4795-8512-EAB20E9884A3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EE93A-D61C-4D1D-B861-D9C2D4F30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04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9FE9E-E53A-4795-8512-EAB20E9884A3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EE93A-D61C-4D1D-B861-D9C2D4F30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7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1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6124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548680"/>
            <a:ext cx="799288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800" b="1" dirty="0" smtClean="0"/>
              <a:t>Your task today is </a:t>
            </a:r>
            <a:r>
              <a:rPr lang="en-GB" sz="2800" b="1" dirty="0"/>
              <a:t>mainly about being able to proportion your sketch correctly </a:t>
            </a:r>
            <a:r>
              <a:rPr lang="en-GB" sz="2400" dirty="0"/>
              <a:t>(making sure that all parts are drawn at the appropriate size, angle and shape</a:t>
            </a:r>
            <a:r>
              <a:rPr lang="en-GB" sz="2400" dirty="0" smtClean="0"/>
              <a:t>)</a:t>
            </a:r>
            <a:r>
              <a:rPr lang="en-GB" sz="2800" dirty="0" smtClean="0"/>
              <a:t>.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GB" sz="2800" b="1" dirty="0" smtClean="0"/>
              <a:t>The accompanying sheet for this session has a step-by-step guide to how to draw a Maya-style mask.</a:t>
            </a:r>
          </a:p>
          <a:p>
            <a:r>
              <a:rPr lang="en-GB" sz="2400" dirty="0" smtClean="0"/>
              <a:t>You can follow this guide or use it as inspiration to carefully draw your own</a:t>
            </a:r>
            <a:r>
              <a:rPr lang="en-GB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1574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cdn-0.drawingtutorials101.com/drawing-tutorials/Others/Masks/indian-mayan-aztec-mask/How-to-Draw-Indian-Mayan-Aztec-Mask-step-by-step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2"/>
          <a:stretch/>
        </p:blipFill>
        <p:spPr bwMode="auto">
          <a:xfrm>
            <a:off x="755576" y="116632"/>
            <a:ext cx="5832648" cy="66247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77849" y="2505670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This is on a separate sheet, saved within the class web page.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618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en-GB" sz="3200" dirty="0" smtClean="0"/>
              <a:t>Once your sketch outline is complete, these are some shading techniques that you could use to create depth and texture</a:t>
            </a:r>
            <a:endParaRPr lang="en-GB" sz="3200" dirty="0"/>
          </a:p>
        </p:txBody>
      </p:sp>
      <p:grpSp>
        <p:nvGrpSpPr>
          <p:cNvPr id="4" name="Google Shape;1091;p48"/>
          <p:cNvGrpSpPr/>
          <p:nvPr/>
        </p:nvGrpSpPr>
        <p:grpSpPr>
          <a:xfrm>
            <a:off x="1128681" y="2204864"/>
            <a:ext cx="6914735" cy="1983652"/>
            <a:chOff x="815913" y="1081238"/>
            <a:chExt cx="6669304" cy="2910288"/>
          </a:xfrm>
        </p:grpSpPr>
        <p:pic>
          <p:nvPicPr>
            <p:cNvPr id="5" name="Google Shape;1092;p4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15913" y="1081238"/>
              <a:ext cx="6545106" cy="25431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Google Shape;1093;p48"/>
            <p:cNvSpPr txBox="1"/>
            <p:nvPr/>
          </p:nvSpPr>
          <p:spPr>
            <a:xfrm>
              <a:off x="823265" y="3673532"/>
              <a:ext cx="9930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stippling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094;p48"/>
            <p:cNvSpPr txBox="1"/>
            <p:nvPr/>
          </p:nvSpPr>
          <p:spPr>
            <a:xfrm>
              <a:off x="2059850" y="3670075"/>
              <a:ext cx="1311000" cy="31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Short dashes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095;p48"/>
            <p:cNvSpPr txBox="1"/>
            <p:nvPr/>
          </p:nvSpPr>
          <p:spPr>
            <a:xfrm>
              <a:off x="3575500" y="3676826"/>
              <a:ext cx="1179900" cy="31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Blending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096;p48"/>
            <p:cNvSpPr txBox="1"/>
            <p:nvPr/>
          </p:nvSpPr>
          <p:spPr>
            <a:xfrm>
              <a:off x="4960055" y="3680281"/>
              <a:ext cx="10914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97;p48"/>
            <p:cNvSpPr txBox="1"/>
            <p:nvPr/>
          </p:nvSpPr>
          <p:spPr>
            <a:xfrm>
              <a:off x="6256117" y="3676824"/>
              <a:ext cx="1229100" cy="31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Zig-zags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" name="Google Shape;1100;p48"/>
          <p:cNvPicPr preferRelativeResize="0"/>
          <p:nvPr/>
        </p:nvPicPr>
        <p:blipFill rotWithShape="1">
          <a:blip r:embed="rId3">
            <a:alphaModFix/>
          </a:blip>
          <a:srcRect l="-1339" t="-14589" r="1339" b="14590"/>
          <a:stretch/>
        </p:blipFill>
        <p:spPr>
          <a:xfrm>
            <a:off x="1064301" y="4437112"/>
            <a:ext cx="6914725" cy="2004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3614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105</Words>
  <Application>Microsoft Office PowerPoint</Application>
  <PresentationFormat>On-screen Show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Once your sketch outline is complete, these are some shading techniques that you could use to create depth and texture</vt:lpstr>
    </vt:vector>
  </TitlesOfParts>
  <Company>Whittingham CEPS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supply TA</dc:creator>
  <cp:lastModifiedBy>supply TA</cp:lastModifiedBy>
  <cp:revision>2</cp:revision>
  <dcterms:created xsi:type="dcterms:W3CDTF">2021-01-14T11:04:12Z</dcterms:created>
  <dcterms:modified xsi:type="dcterms:W3CDTF">2021-01-14T11:21:28Z</dcterms:modified>
</cp:coreProperties>
</file>