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665-DEEC-45A5-B717-025DE1A99EA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F64D-4AE2-4F7A-88C1-1B8A67094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8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665-DEEC-45A5-B717-025DE1A99EA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F64D-4AE2-4F7A-88C1-1B8A67094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6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665-DEEC-45A5-B717-025DE1A99EA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F64D-4AE2-4F7A-88C1-1B8A67094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9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665-DEEC-45A5-B717-025DE1A99EA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F64D-4AE2-4F7A-88C1-1B8A67094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3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665-DEEC-45A5-B717-025DE1A99EA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F64D-4AE2-4F7A-88C1-1B8A67094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665-DEEC-45A5-B717-025DE1A99EA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F64D-4AE2-4F7A-88C1-1B8A67094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35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665-DEEC-45A5-B717-025DE1A99EA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F64D-4AE2-4F7A-88C1-1B8A67094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37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665-DEEC-45A5-B717-025DE1A99EA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F64D-4AE2-4F7A-88C1-1B8A67094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1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665-DEEC-45A5-B717-025DE1A99EA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F64D-4AE2-4F7A-88C1-1B8A67094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9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665-DEEC-45A5-B717-025DE1A99EA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F64D-4AE2-4F7A-88C1-1B8A67094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5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665-DEEC-45A5-B717-025DE1A99EA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F64D-4AE2-4F7A-88C1-1B8A67094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1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2B665-DEEC-45A5-B717-025DE1A99EA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F64D-4AE2-4F7A-88C1-1B8A67094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4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u="sng" dirty="0" smtClean="0"/>
              <a:t>Friday 22</a:t>
            </a:r>
            <a:r>
              <a:rPr lang="en-GB" u="sng" baseline="30000" dirty="0" smtClean="0"/>
              <a:t>nd</a:t>
            </a:r>
            <a:r>
              <a:rPr lang="en-GB" u="sng" dirty="0" smtClean="0"/>
              <a:t> January 2021</a:t>
            </a:r>
            <a:br>
              <a:rPr lang="en-GB" u="sng" dirty="0" smtClean="0"/>
            </a:br>
            <a:r>
              <a:rPr lang="en-GB" u="sng" dirty="0" smtClean="0"/>
              <a:t>LO: to write high-calibre descriptions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852936"/>
            <a:ext cx="7416824" cy="244827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In today’s session, we will be looking to improve our descriptive writing by carefully considering our word choices and focus of our sentences.</a:t>
            </a:r>
          </a:p>
        </p:txBody>
      </p:sp>
    </p:spTree>
    <p:extLst>
      <p:ext uri="{BB962C8B-B14F-4D97-AF65-F5344CB8AC3E}">
        <p14:creationId xmlns:p14="http://schemas.microsoft.com/office/powerpoint/2010/main" val="408009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145" name="Picture 4" descr="http://www.hubba.com/wp-content/uploads/2012/10/iStock_000017393041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596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3068960"/>
            <a:ext cx="19077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Jeff was angry.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69" name="Picture 6" descr="http://www.ulifeline.org/system/images/content_type_images/380/original/Good_Stress_Bad_Stress_2014.jpg?1392142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4427984" cy="31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32040" y="457200"/>
            <a:ext cx="2915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Rob was stressed</a:t>
            </a: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9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4896544"/>
          </a:xfrm>
        </p:spPr>
        <p:txBody>
          <a:bodyPr/>
          <a:lstStyle/>
          <a:p>
            <a:r>
              <a:rPr lang="en-GB" dirty="0" smtClean="0"/>
              <a:t>The frequent error that people can make when writing in a descriptive way is that they tell you what is happening/ has happened.</a:t>
            </a:r>
          </a:p>
          <a:p>
            <a:pPr>
              <a:buFontTx/>
              <a:buChar char="-"/>
            </a:pPr>
            <a:r>
              <a:rPr lang="en-GB" dirty="0" smtClean="0"/>
              <a:t>This works to inform the reader but doesn’t enable them to picture and image themselves in the scene that you are explaining.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E.g. </a:t>
            </a:r>
            <a:r>
              <a:rPr lang="en-GB" dirty="0" smtClean="0">
                <a:solidFill>
                  <a:srgbClr val="002060"/>
                </a:solidFill>
              </a:rPr>
              <a:t>Tim went to a wood. It was warm and sunny. He enjoyed it.</a:t>
            </a:r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597424" y="5373216"/>
            <a:ext cx="36004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39952" y="566124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Too simple and boring with little description.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6400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89654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mind-set/ tactic that is better when writing descriptions is to think of it as ‘showing’ your reader.</a:t>
            </a:r>
          </a:p>
          <a:p>
            <a:endParaRPr lang="en-GB" sz="2800" dirty="0"/>
          </a:p>
          <a:p>
            <a:r>
              <a:rPr lang="en-GB" sz="2800" dirty="0" smtClean="0"/>
              <a:t>This enables the reader to really picture what the scene is like and captivates them better.</a:t>
            </a:r>
          </a:p>
          <a:p>
            <a:endParaRPr lang="en-GB" sz="2800" dirty="0"/>
          </a:p>
          <a:p>
            <a:r>
              <a:rPr lang="en-GB" sz="2800" dirty="0" smtClean="0"/>
              <a:t>E.g. </a:t>
            </a:r>
            <a:r>
              <a:rPr lang="en-GB" sz="2800" dirty="0" smtClean="0">
                <a:solidFill>
                  <a:srgbClr val="002060"/>
                </a:solidFill>
              </a:rPr>
              <a:t>With a beaming smile and a joyful skip, Sam entered the luscious, enchanting wood. Between these docile giants’ stretching arms, the warm, sunlight danced between the leaves.</a:t>
            </a:r>
            <a:endParaRPr lang="en-GB" sz="2800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059832" y="5031736"/>
            <a:ext cx="936104" cy="3714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5184" y="5343843"/>
            <a:ext cx="2430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Personification to state how the light was seen and felt.</a:t>
            </a:r>
            <a:endParaRPr lang="en-GB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79712" y="4581128"/>
            <a:ext cx="504056" cy="9012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707904" y="3092525"/>
            <a:ext cx="1008112" cy="3364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80112" y="3092525"/>
            <a:ext cx="234026" cy="323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75956" y="272319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Word choices to show how Sam feels.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548234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Personification to describe the look of the trees.</a:t>
            </a:r>
            <a:endParaRPr lang="en-GB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627784" y="4149080"/>
            <a:ext cx="38884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384807" y="4149080"/>
            <a:ext cx="1152128" cy="7885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6256" y="4937662"/>
            <a:ext cx="179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Expanded noun phrase.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3461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Today’s task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are going to get some images which are accompanied by very basic sentences for each.</a:t>
            </a:r>
          </a:p>
          <a:p>
            <a:endParaRPr lang="en-GB" dirty="0"/>
          </a:p>
          <a:p>
            <a:r>
              <a:rPr lang="en-GB" dirty="0" smtClean="0"/>
              <a:t>For each picture, you need to write a new, far better, descriptive sentence that ‘shows’ the reader not ‘tells’ them about the description.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33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Each sentence that you write should aim to have most of these features: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51992"/>
              </p:ext>
            </p:extLst>
          </p:nvPr>
        </p:nvGraphicFramePr>
        <p:xfrm>
          <a:off x="1691681" y="1586812"/>
          <a:ext cx="5328591" cy="4811138"/>
        </p:xfrm>
        <a:graphic>
          <a:graphicData uri="http://schemas.openxmlformats.org/drawingml/2006/table">
            <a:tbl>
              <a:tblPr/>
              <a:tblGrid>
                <a:gridCol w="5328591"/>
              </a:tblGrid>
              <a:tr h="464912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Arial"/>
                        </a:rPr>
                        <a:t>Success criteria</a:t>
                      </a:r>
                      <a:endParaRPr lang="en-GB" sz="2400" dirty="0"/>
                    </a:p>
                  </a:txBody>
                  <a:tcPr marL="59034" marR="59034" marT="29517" marB="29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FFF"/>
                    </a:solidFill>
                  </a:tcPr>
                </a:tc>
              </a:tr>
              <a:tr h="46491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/>
                        </a:rPr>
                        <a:t>High calibre verbs</a:t>
                      </a:r>
                      <a:endParaRPr lang="en-GB" sz="2400"/>
                    </a:p>
                  </a:txBody>
                  <a:tcPr marL="59034" marR="59034" marT="29517" marB="29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D5B"/>
                    </a:solidFill>
                  </a:tcPr>
                </a:tc>
              </a:tr>
              <a:tr h="46491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/>
                        </a:rPr>
                        <a:t>High calibre adverbs</a:t>
                      </a:r>
                      <a:endParaRPr lang="en-GB" sz="2400"/>
                    </a:p>
                  </a:txBody>
                  <a:tcPr marL="59034" marR="59034" marT="29517" marB="29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D5B"/>
                    </a:solidFill>
                  </a:tcPr>
                </a:tc>
              </a:tr>
              <a:tr h="46491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/>
                        </a:rPr>
                        <a:t>High calibre adjectives</a:t>
                      </a:r>
                      <a:endParaRPr lang="en-GB" sz="2400"/>
                    </a:p>
                  </a:txBody>
                  <a:tcPr marL="59034" marR="59034" marT="29517" marB="29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D5B"/>
                    </a:solidFill>
                  </a:tcPr>
                </a:tc>
              </a:tr>
              <a:tr h="464912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Arial"/>
                        </a:rPr>
                        <a:t>Fronted adverbials</a:t>
                      </a:r>
                      <a:endParaRPr lang="en-GB" sz="2400" dirty="0"/>
                    </a:p>
                  </a:txBody>
                  <a:tcPr marL="59034" marR="59034" marT="29517" marB="29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D5B"/>
                    </a:solidFill>
                  </a:tcPr>
                </a:tc>
              </a:tr>
              <a:tr h="46491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/>
                        </a:rPr>
                        <a:t>Subordinate clauses</a:t>
                      </a:r>
                      <a:endParaRPr lang="en-GB" sz="2400"/>
                    </a:p>
                  </a:txBody>
                  <a:tcPr marL="59034" marR="59034" marT="29517" marB="29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</a:tr>
              <a:tr h="26415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/>
                        </a:rPr>
                        <a:t>Relative clauses</a:t>
                      </a:r>
                      <a:endParaRPr lang="en-GB" sz="2400"/>
                    </a:p>
                  </a:txBody>
                  <a:tcPr marL="59034" marR="59034" marT="29517" marB="29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</a:tr>
              <a:tr h="46491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/>
                        </a:rPr>
                        <a:t>Parenthesis ( ) - - , ,</a:t>
                      </a:r>
                      <a:endParaRPr lang="en-GB" sz="2400"/>
                    </a:p>
                  </a:txBody>
                  <a:tcPr marL="59034" marR="59034" marT="29517" marB="29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</a:tr>
              <a:tr h="46491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/>
                        </a:rPr>
                        <a:t>Semi-colon/ colon</a:t>
                      </a:r>
                      <a:endParaRPr lang="en-GB" sz="2400"/>
                    </a:p>
                  </a:txBody>
                  <a:tcPr marL="59034" marR="59034" marT="29517" marB="29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00"/>
                    </a:solidFill>
                  </a:tcPr>
                </a:tc>
              </a:tr>
              <a:tr h="667048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Arial"/>
                        </a:rPr>
                        <a:t>Correctly punctuated direct speech</a:t>
                      </a:r>
                      <a:endParaRPr lang="en-GB" sz="2400" dirty="0"/>
                    </a:p>
                  </a:txBody>
                  <a:tcPr marL="59034" marR="59034" marT="29517" marB="29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3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90464" cy="1143000"/>
          </a:xfrm>
        </p:spPr>
        <p:txBody>
          <a:bodyPr/>
          <a:lstStyle/>
          <a:p>
            <a:pPr algn="l"/>
            <a:r>
              <a:rPr lang="en-GB" dirty="0" smtClean="0"/>
              <a:t>e.g.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794485"/>
          </a:xfrm>
        </p:spPr>
        <p:txBody>
          <a:bodyPr/>
          <a:lstStyle/>
          <a:p>
            <a:r>
              <a:rPr lang="en-GB" dirty="0" smtClean="0"/>
              <a:t>Slumped on her books, cradling them like a pillow, Grace’s eyes were shut tight, preventing the invading light from entering. Wearily, Grace let out a yawn as she slowly drifted off to sleep.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8" r="3159"/>
          <a:stretch/>
        </p:blipFill>
        <p:spPr bwMode="auto">
          <a:xfrm>
            <a:off x="1835696" y="116632"/>
            <a:ext cx="3615145" cy="239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482289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Grace was tired. She yawned.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66124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Tips for this style of approach to description: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Think what is being done.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Think of how/ the manner in which it’s done.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1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1" descr="http://www.creatingpeoplepower.ca/wp-content/uploads/2014/10/tired_dog-w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7200"/>
            <a:ext cx="4536504" cy="28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64088" y="497137"/>
            <a:ext cx="25468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Mylo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was tired.</a:t>
            </a: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0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097" name="Picture 2" descr="http://leadchanges.net/wp-content/uploads/2014/08/Funny-Compilation-Of-Excited-Dogs-Hilarious-Dog-Vid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8600"/>
            <a:ext cx="4680520" cy="26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2876944"/>
            <a:ext cx="6336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Jess was excited. She was having chicken for tea.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4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1" name="Picture 3" descr="http://media.merchantcircle.com/37099121/A%20shocked%20Baby%20(2)_fu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37"/>
            <a:ext cx="4248472" cy="2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012921"/>
            <a:ext cx="64442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Brian was shocked. He had been elected as Prime Minister.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6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416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Friday 22nd January 2021 LO: to write high-calibre descriptions</vt:lpstr>
      <vt:lpstr>PowerPoint Presentation</vt:lpstr>
      <vt:lpstr>PowerPoint Presentation</vt:lpstr>
      <vt:lpstr>Today’s task</vt:lpstr>
      <vt:lpstr>Each sentence that you write should aim to have most of these features:</vt:lpstr>
      <vt:lpstr>e.g.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22nd January</dc:title>
  <dc:creator>neil</dc:creator>
  <cp:lastModifiedBy>neil</cp:lastModifiedBy>
  <cp:revision>8</cp:revision>
  <dcterms:created xsi:type="dcterms:W3CDTF">2021-01-21T12:03:38Z</dcterms:created>
  <dcterms:modified xsi:type="dcterms:W3CDTF">2021-01-21T15:13:22Z</dcterms:modified>
</cp:coreProperties>
</file>