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4" r:id="rId8"/>
    <p:sldId id="263"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A453F8-0FCA-45DD-B32C-28C187F499AE}"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F38D5-DB62-4CD0-9FE3-E08FD13FB92B}" type="slidenum">
              <a:rPr lang="en-GB" smtClean="0"/>
              <a:t>‹#›</a:t>
            </a:fld>
            <a:endParaRPr lang="en-GB"/>
          </a:p>
        </p:txBody>
      </p:sp>
    </p:spTree>
    <p:extLst>
      <p:ext uri="{BB962C8B-B14F-4D97-AF65-F5344CB8AC3E}">
        <p14:creationId xmlns:p14="http://schemas.microsoft.com/office/powerpoint/2010/main" val="157088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A453F8-0FCA-45DD-B32C-28C187F499AE}"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F38D5-DB62-4CD0-9FE3-E08FD13FB92B}" type="slidenum">
              <a:rPr lang="en-GB" smtClean="0"/>
              <a:t>‹#›</a:t>
            </a:fld>
            <a:endParaRPr lang="en-GB"/>
          </a:p>
        </p:txBody>
      </p:sp>
    </p:spTree>
    <p:extLst>
      <p:ext uri="{BB962C8B-B14F-4D97-AF65-F5344CB8AC3E}">
        <p14:creationId xmlns:p14="http://schemas.microsoft.com/office/powerpoint/2010/main" val="317098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A453F8-0FCA-45DD-B32C-28C187F499AE}"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F38D5-DB62-4CD0-9FE3-E08FD13FB92B}" type="slidenum">
              <a:rPr lang="en-GB" smtClean="0"/>
              <a:t>‹#›</a:t>
            </a:fld>
            <a:endParaRPr lang="en-GB"/>
          </a:p>
        </p:txBody>
      </p:sp>
    </p:spTree>
    <p:extLst>
      <p:ext uri="{BB962C8B-B14F-4D97-AF65-F5344CB8AC3E}">
        <p14:creationId xmlns:p14="http://schemas.microsoft.com/office/powerpoint/2010/main" val="93675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A453F8-0FCA-45DD-B32C-28C187F499AE}"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F38D5-DB62-4CD0-9FE3-E08FD13FB92B}" type="slidenum">
              <a:rPr lang="en-GB" smtClean="0"/>
              <a:t>‹#›</a:t>
            </a:fld>
            <a:endParaRPr lang="en-GB"/>
          </a:p>
        </p:txBody>
      </p:sp>
    </p:spTree>
    <p:extLst>
      <p:ext uri="{BB962C8B-B14F-4D97-AF65-F5344CB8AC3E}">
        <p14:creationId xmlns:p14="http://schemas.microsoft.com/office/powerpoint/2010/main" val="229451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A453F8-0FCA-45DD-B32C-28C187F499AE}"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CF38D5-DB62-4CD0-9FE3-E08FD13FB92B}" type="slidenum">
              <a:rPr lang="en-GB" smtClean="0"/>
              <a:t>‹#›</a:t>
            </a:fld>
            <a:endParaRPr lang="en-GB"/>
          </a:p>
        </p:txBody>
      </p:sp>
    </p:spTree>
    <p:extLst>
      <p:ext uri="{BB962C8B-B14F-4D97-AF65-F5344CB8AC3E}">
        <p14:creationId xmlns:p14="http://schemas.microsoft.com/office/powerpoint/2010/main" val="279752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A453F8-0FCA-45DD-B32C-28C187F499AE}"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CF38D5-DB62-4CD0-9FE3-E08FD13FB92B}" type="slidenum">
              <a:rPr lang="en-GB" smtClean="0"/>
              <a:t>‹#›</a:t>
            </a:fld>
            <a:endParaRPr lang="en-GB"/>
          </a:p>
        </p:txBody>
      </p:sp>
    </p:spTree>
    <p:extLst>
      <p:ext uri="{BB962C8B-B14F-4D97-AF65-F5344CB8AC3E}">
        <p14:creationId xmlns:p14="http://schemas.microsoft.com/office/powerpoint/2010/main" val="16914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A453F8-0FCA-45DD-B32C-28C187F499AE}"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CF38D5-DB62-4CD0-9FE3-E08FD13FB92B}" type="slidenum">
              <a:rPr lang="en-GB" smtClean="0"/>
              <a:t>‹#›</a:t>
            </a:fld>
            <a:endParaRPr lang="en-GB"/>
          </a:p>
        </p:txBody>
      </p:sp>
    </p:spTree>
    <p:extLst>
      <p:ext uri="{BB962C8B-B14F-4D97-AF65-F5344CB8AC3E}">
        <p14:creationId xmlns:p14="http://schemas.microsoft.com/office/powerpoint/2010/main" val="86283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A453F8-0FCA-45DD-B32C-28C187F499AE}"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CF38D5-DB62-4CD0-9FE3-E08FD13FB92B}" type="slidenum">
              <a:rPr lang="en-GB" smtClean="0"/>
              <a:t>‹#›</a:t>
            </a:fld>
            <a:endParaRPr lang="en-GB"/>
          </a:p>
        </p:txBody>
      </p:sp>
    </p:spTree>
    <p:extLst>
      <p:ext uri="{BB962C8B-B14F-4D97-AF65-F5344CB8AC3E}">
        <p14:creationId xmlns:p14="http://schemas.microsoft.com/office/powerpoint/2010/main" val="291494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453F8-0FCA-45DD-B32C-28C187F499AE}"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CF38D5-DB62-4CD0-9FE3-E08FD13FB92B}" type="slidenum">
              <a:rPr lang="en-GB" smtClean="0"/>
              <a:t>‹#›</a:t>
            </a:fld>
            <a:endParaRPr lang="en-GB"/>
          </a:p>
        </p:txBody>
      </p:sp>
    </p:spTree>
    <p:extLst>
      <p:ext uri="{BB962C8B-B14F-4D97-AF65-F5344CB8AC3E}">
        <p14:creationId xmlns:p14="http://schemas.microsoft.com/office/powerpoint/2010/main" val="396993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A453F8-0FCA-45DD-B32C-28C187F499AE}"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CF38D5-DB62-4CD0-9FE3-E08FD13FB92B}" type="slidenum">
              <a:rPr lang="en-GB" smtClean="0"/>
              <a:t>‹#›</a:t>
            </a:fld>
            <a:endParaRPr lang="en-GB"/>
          </a:p>
        </p:txBody>
      </p:sp>
    </p:spTree>
    <p:extLst>
      <p:ext uri="{BB962C8B-B14F-4D97-AF65-F5344CB8AC3E}">
        <p14:creationId xmlns:p14="http://schemas.microsoft.com/office/powerpoint/2010/main" val="11510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A453F8-0FCA-45DD-B32C-28C187F499AE}"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CF38D5-DB62-4CD0-9FE3-E08FD13FB92B}" type="slidenum">
              <a:rPr lang="en-GB" smtClean="0"/>
              <a:t>‹#›</a:t>
            </a:fld>
            <a:endParaRPr lang="en-GB"/>
          </a:p>
        </p:txBody>
      </p:sp>
    </p:spTree>
    <p:extLst>
      <p:ext uri="{BB962C8B-B14F-4D97-AF65-F5344CB8AC3E}">
        <p14:creationId xmlns:p14="http://schemas.microsoft.com/office/powerpoint/2010/main" val="296123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453F8-0FCA-45DD-B32C-28C187F499AE}"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F38D5-DB62-4CD0-9FE3-E08FD13FB92B}" type="slidenum">
              <a:rPr lang="en-GB" smtClean="0"/>
              <a:t>‹#›</a:t>
            </a:fld>
            <a:endParaRPr lang="en-GB"/>
          </a:p>
        </p:txBody>
      </p:sp>
    </p:spTree>
    <p:extLst>
      <p:ext uri="{BB962C8B-B14F-4D97-AF65-F5344CB8AC3E}">
        <p14:creationId xmlns:p14="http://schemas.microsoft.com/office/powerpoint/2010/main" val="1979474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youtube.com/watch?v=y-PxZecGSI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youtube.com/watch?v=ympg7I8ghm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youtube.com/watch?v=w8twVlOI20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youtube.com/watch?v=M5Gds0-yUv0" TargetMode="External"/><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youtube.com/watch?v=b_iOYZNvBM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6;p26"/>
          <p:cNvSpPr txBox="1">
            <a:spLocks noGrp="1"/>
          </p:cNvSpPr>
          <p:nvPr>
            <p:ph type="ctrTitle"/>
          </p:nvPr>
        </p:nvSpPr>
        <p:spPr>
          <a:xfrm>
            <a:off x="3328720" y="2112375"/>
            <a:ext cx="47034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smtClean="0"/>
              <a:t>Bhangra </a:t>
            </a:r>
            <a:r>
              <a:rPr lang="en" sz="5000" dirty="0"/>
              <a:t>Music</a:t>
            </a:r>
            <a:endParaRPr sz="5000" dirty="0"/>
          </a:p>
        </p:txBody>
      </p:sp>
      <p:grpSp>
        <p:nvGrpSpPr>
          <p:cNvPr id="9" name="Google Shape;221;p26"/>
          <p:cNvGrpSpPr/>
          <p:nvPr/>
        </p:nvGrpSpPr>
        <p:grpSpPr>
          <a:xfrm>
            <a:off x="1924833" y="1427474"/>
            <a:ext cx="2171530" cy="2381563"/>
            <a:chOff x="816469" y="716274"/>
            <a:chExt cx="2171530" cy="2381563"/>
          </a:xfrm>
        </p:grpSpPr>
        <p:sp>
          <p:nvSpPr>
            <p:cNvPr id="10" name="Google Shape;222;p26"/>
            <p:cNvSpPr/>
            <p:nvPr/>
          </p:nvSpPr>
          <p:spPr>
            <a:xfrm>
              <a:off x="816469" y="716274"/>
              <a:ext cx="1998200" cy="2381563"/>
            </a:xfrm>
            <a:custGeom>
              <a:avLst/>
              <a:gdLst/>
              <a:ahLst/>
              <a:cxnLst/>
              <a:rect l="l" t="t" r="r" b="b"/>
              <a:pathLst>
                <a:path w="41283" h="49150" extrusionOk="0">
                  <a:moveTo>
                    <a:pt x="32766" y="1"/>
                  </a:moveTo>
                  <a:lnTo>
                    <a:pt x="27748" y="3662"/>
                  </a:lnTo>
                  <a:lnTo>
                    <a:pt x="24303" y="12505"/>
                  </a:lnTo>
                  <a:lnTo>
                    <a:pt x="19041" y="29620"/>
                  </a:lnTo>
                  <a:lnTo>
                    <a:pt x="16302" y="35506"/>
                  </a:lnTo>
                  <a:lnTo>
                    <a:pt x="13996" y="37486"/>
                  </a:lnTo>
                  <a:lnTo>
                    <a:pt x="11636" y="35913"/>
                  </a:lnTo>
                  <a:lnTo>
                    <a:pt x="12043" y="32251"/>
                  </a:lnTo>
                  <a:lnTo>
                    <a:pt x="15298" y="28860"/>
                  </a:lnTo>
                  <a:lnTo>
                    <a:pt x="16058" y="25389"/>
                  </a:lnTo>
                  <a:lnTo>
                    <a:pt x="13047" y="22568"/>
                  </a:lnTo>
                  <a:lnTo>
                    <a:pt x="3337" y="21456"/>
                  </a:lnTo>
                  <a:lnTo>
                    <a:pt x="0" y="23734"/>
                  </a:lnTo>
                  <a:lnTo>
                    <a:pt x="2224" y="29484"/>
                  </a:lnTo>
                  <a:lnTo>
                    <a:pt x="4096" y="39710"/>
                  </a:lnTo>
                  <a:lnTo>
                    <a:pt x="9548" y="47250"/>
                  </a:lnTo>
                  <a:lnTo>
                    <a:pt x="17414" y="49149"/>
                  </a:lnTo>
                  <a:lnTo>
                    <a:pt x="22757" y="46545"/>
                  </a:lnTo>
                  <a:lnTo>
                    <a:pt x="27504" y="13780"/>
                  </a:lnTo>
                  <a:lnTo>
                    <a:pt x="30271" y="5887"/>
                  </a:lnTo>
                  <a:lnTo>
                    <a:pt x="33010" y="3581"/>
                  </a:lnTo>
                  <a:lnTo>
                    <a:pt x="36021" y="4232"/>
                  </a:lnTo>
                  <a:lnTo>
                    <a:pt x="37540" y="7378"/>
                  </a:lnTo>
                  <a:lnTo>
                    <a:pt x="36563" y="13319"/>
                  </a:lnTo>
                  <a:lnTo>
                    <a:pt x="39249" y="16167"/>
                  </a:lnTo>
                  <a:lnTo>
                    <a:pt x="41283" y="14376"/>
                  </a:lnTo>
                  <a:lnTo>
                    <a:pt x="38842" y="12234"/>
                  </a:lnTo>
                  <a:lnTo>
                    <a:pt x="39927" y="5805"/>
                  </a:lnTo>
                  <a:lnTo>
                    <a:pt x="38082" y="1791"/>
                  </a:lnTo>
                  <a:lnTo>
                    <a:pt x="327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3;p26"/>
            <p:cNvSpPr/>
            <p:nvPr/>
          </p:nvSpPr>
          <p:spPr>
            <a:xfrm>
              <a:off x="918840" y="1813731"/>
              <a:ext cx="603966" cy="264225"/>
            </a:xfrm>
            <a:custGeom>
              <a:avLst/>
              <a:gdLst/>
              <a:ahLst/>
              <a:cxnLst/>
              <a:rect l="l" t="t" r="r" b="b"/>
              <a:pathLst>
                <a:path w="12478" h="5453" extrusionOk="0">
                  <a:moveTo>
                    <a:pt x="2252" y="0"/>
                  </a:moveTo>
                  <a:lnTo>
                    <a:pt x="1" y="1383"/>
                  </a:lnTo>
                  <a:lnTo>
                    <a:pt x="2551" y="4340"/>
                  </a:lnTo>
                  <a:lnTo>
                    <a:pt x="8898" y="5452"/>
                  </a:lnTo>
                  <a:lnTo>
                    <a:pt x="12478" y="3499"/>
                  </a:lnTo>
                  <a:lnTo>
                    <a:pt x="11800" y="1790"/>
                  </a:lnTo>
                  <a:lnTo>
                    <a:pt x="10010" y="651"/>
                  </a:lnTo>
                  <a:lnTo>
                    <a:pt x="22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4;p26"/>
            <p:cNvSpPr/>
            <p:nvPr/>
          </p:nvSpPr>
          <p:spPr>
            <a:xfrm>
              <a:off x="1681615" y="2037157"/>
              <a:ext cx="124782" cy="85475"/>
            </a:xfrm>
            <a:custGeom>
              <a:avLst/>
              <a:gdLst/>
              <a:ahLst/>
              <a:cxnLst/>
              <a:rect l="l" t="t" r="r" b="b"/>
              <a:pathLst>
                <a:path w="2578" h="1764" extrusionOk="0">
                  <a:moveTo>
                    <a:pt x="489" y="0"/>
                  </a:moveTo>
                  <a:lnTo>
                    <a:pt x="1" y="1682"/>
                  </a:lnTo>
                  <a:lnTo>
                    <a:pt x="326" y="1763"/>
                  </a:lnTo>
                  <a:lnTo>
                    <a:pt x="598" y="1085"/>
                  </a:lnTo>
                  <a:lnTo>
                    <a:pt x="2496" y="1600"/>
                  </a:lnTo>
                  <a:lnTo>
                    <a:pt x="2578" y="1221"/>
                  </a:lnTo>
                  <a:lnTo>
                    <a:pt x="652" y="678"/>
                  </a:lnTo>
                  <a:lnTo>
                    <a:pt x="815" y="54"/>
                  </a:lnTo>
                  <a:lnTo>
                    <a:pt x="48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5;p26"/>
            <p:cNvSpPr/>
            <p:nvPr/>
          </p:nvSpPr>
          <p:spPr>
            <a:xfrm>
              <a:off x="1747298" y="1772981"/>
              <a:ext cx="124733" cy="82858"/>
            </a:xfrm>
            <a:custGeom>
              <a:avLst/>
              <a:gdLst/>
              <a:ahLst/>
              <a:cxnLst/>
              <a:rect l="l" t="t" r="r" b="b"/>
              <a:pathLst>
                <a:path w="2577" h="1710" extrusionOk="0">
                  <a:moveTo>
                    <a:pt x="515" y="0"/>
                  </a:moveTo>
                  <a:lnTo>
                    <a:pt x="0" y="1655"/>
                  </a:lnTo>
                  <a:lnTo>
                    <a:pt x="326" y="1709"/>
                  </a:lnTo>
                  <a:lnTo>
                    <a:pt x="597" y="1031"/>
                  </a:lnTo>
                  <a:lnTo>
                    <a:pt x="2495" y="1546"/>
                  </a:lnTo>
                  <a:lnTo>
                    <a:pt x="2577" y="1167"/>
                  </a:lnTo>
                  <a:lnTo>
                    <a:pt x="651" y="624"/>
                  </a:lnTo>
                  <a:lnTo>
                    <a:pt x="814" y="55"/>
                  </a:lnTo>
                  <a:lnTo>
                    <a:pt x="5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6;p26"/>
            <p:cNvSpPr/>
            <p:nvPr/>
          </p:nvSpPr>
          <p:spPr>
            <a:xfrm>
              <a:off x="1713126" y="1900466"/>
              <a:ext cx="116892" cy="92016"/>
            </a:xfrm>
            <a:custGeom>
              <a:avLst/>
              <a:gdLst/>
              <a:ahLst/>
              <a:cxnLst/>
              <a:rect l="l" t="t" r="r" b="b"/>
              <a:pathLst>
                <a:path w="2415" h="1899" extrusionOk="0">
                  <a:moveTo>
                    <a:pt x="408" y="0"/>
                  </a:moveTo>
                  <a:lnTo>
                    <a:pt x="1" y="1845"/>
                  </a:lnTo>
                  <a:lnTo>
                    <a:pt x="435" y="1899"/>
                  </a:lnTo>
                  <a:lnTo>
                    <a:pt x="625" y="1194"/>
                  </a:lnTo>
                  <a:lnTo>
                    <a:pt x="2279" y="1790"/>
                  </a:lnTo>
                  <a:lnTo>
                    <a:pt x="2415" y="1302"/>
                  </a:lnTo>
                  <a:lnTo>
                    <a:pt x="760" y="760"/>
                  </a:lnTo>
                  <a:lnTo>
                    <a:pt x="787" y="109"/>
                  </a:lnTo>
                  <a:lnTo>
                    <a:pt x="4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7;p26"/>
            <p:cNvSpPr/>
            <p:nvPr/>
          </p:nvSpPr>
          <p:spPr>
            <a:xfrm>
              <a:off x="1816852" y="1479876"/>
              <a:ext cx="116892" cy="93373"/>
            </a:xfrm>
            <a:custGeom>
              <a:avLst/>
              <a:gdLst/>
              <a:ahLst/>
              <a:cxnLst/>
              <a:rect l="l" t="t" r="r" b="b"/>
              <a:pathLst>
                <a:path w="2415" h="1927" extrusionOk="0">
                  <a:moveTo>
                    <a:pt x="408" y="1"/>
                  </a:moveTo>
                  <a:lnTo>
                    <a:pt x="1" y="1845"/>
                  </a:lnTo>
                  <a:lnTo>
                    <a:pt x="435" y="1926"/>
                  </a:lnTo>
                  <a:lnTo>
                    <a:pt x="597" y="1194"/>
                  </a:lnTo>
                  <a:lnTo>
                    <a:pt x="2306" y="1791"/>
                  </a:lnTo>
                  <a:lnTo>
                    <a:pt x="2415" y="1303"/>
                  </a:lnTo>
                  <a:lnTo>
                    <a:pt x="733" y="760"/>
                  </a:lnTo>
                  <a:lnTo>
                    <a:pt x="787" y="109"/>
                  </a:lnTo>
                  <a:lnTo>
                    <a:pt x="4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8;p26"/>
            <p:cNvSpPr/>
            <p:nvPr/>
          </p:nvSpPr>
          <p:spPr>
            <a:xfrm>
              <a:off x="1784035" y="1624466"/>
              <a:ext cx="112971" cy="103888"/>
            </a:xfrm>
            <a:custGeom>
              <a:avLst/>
              <a:gdLst/>
              <a:ahLst/>
              <a:cxnLst/>
              <a:rect l="l" t="t" r="r" b="b"/>
              <a:pathLst>
                <a:path w="2334" h="2144" extrusionOk="0">
                  <a:moveTo>
                    <a:pt x="733" y="0"/>
                  </a:moveTo>
                  <a:lnTo>
                    <a:pt x="299" y="217"/>
                  </a:lnTo>
                  <a:lnTo>
                    <a:pt x="1" y="2035"/>
                  </a:lnTo>
                  <a:lnTo>
                    <a:pt x="380" y="2143"/>
                  </a:lnTo>
                  <a:lnTo>
                    <a:pt x="570" y="1329"/>
                  </a:lnTo>
                  <a:lnTo>
                    <a:pt x="2225" y="1845"/>
                  </a:lnTo>
                  <a:lnTo>
                    <a:pt x="2333" y="1357"/>
                  </a:lnTo>
                  <a:lnTo>
                    <a:pt x="733" y="895"/>
                  </a:lnTo>
                  <a:lnTo>
                    <a:pt x="7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9;p26"/>
            <p:cNvSpPr/>
            <p:nvPr/>
          </p:nvSpPr>
          <p:spPr>
            <a:xfrm>
              <a:off x="2710943" y="1412863"/>
              <a:ext cx="277056" cy="274740"/>
            </a:xfrm>
            <a:custGeom>
              <a:avLst/>
              <a:gdLst/>
              <a:ahLst/>
              <a:cxnLst/>
              <a:rect l="l" t="t" r="r" b="b"/>
              <a:pathLst>
                <a:path w="5724" h="5670" extrusionOk="0">
                  <a:moveTo>
                    <a:pt x="2143" y="0"/>
                  </a:moveTo>
                  <a:lnTo>
                    <a:pt x="109" y="1791"/>
                  </a:lnTo>
                  <a:lnTo>
                    <a:pt x="922" y="3771"/>
                  </a:lnTo>
                  <a:lnTo>
                    <a:pt x="0" y="4883"/>
                  </a:lnTo>
                  <a:lnTo>
                    <a:pt x="651" y="5669"/>
                  </a:lnTo>
                  <a:lnTo>
                    <a:pt x="5723" y="814"/>
                  </a:lnTo>
                  <a:lnTo>
                    <a:pt x="5289" y="190"/>
                  </a:lnTo>
                  <a:lnTo>
                    <a:pt x="3770" y="868"/>
                  </a:lnTo>
                  <a:lnTo>
                    <a:pt x="21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30;p26"/>
          <p:cNvGrpSpPr/>
          <p:nvPr/>
        </p:nvGrpSpPr>
        <p:grpSpPr>
          <a:xfrm>
            <a:off x="2460161" y="4336006"/>
            <a:ext cx="1882712" cy="958149"/>
            <a:chOff x="1294347" y="3189756"/>
            <a:chExt cx="1882712" cy="958149"/>
          </a:xfrm>
        </p:grpSpPr>
        <p:sp>
          <p:nvSpPr>
            <p:cNvPr id="19" name="Google Shape;231;p26"/>
            <p:cNvSpPr/>
            <p:nvPr/>
          </p:nvSpPr>
          <p:spPr>
            <a:xfrm>
              <a:off x="1294347" y="3285697"/>
              <a:ext cx="1693652" cy="862208"/>
            </a:xfrm>
            <a:custGeom>
              <a:avLst/>
              <a:gdLst/>
              <a:ahLst/>
              <a:cxnLst/>
              <a:rect l="l" t="t" r="r" b="b"/>
              <a:pathLst>
                <a:path w="34991" h="17794" extrusionOk="0">
                  <a:moveTo>
                    <a:pt x="28535" y="3717"/>
                  </a:moveTo>
                  <a:lnTo>
                    <a:pt x="31519" y="6104"/>
                  </a:lnTo>
                  <a:lnTo>
                    <a:pt x="32088" y="8545"/>
                  </a:lnTo>
                  <a:lnTo>
                    <a:pt x="30027" y="10226"/>
                  </a:lnTo>
                  <a:lnTo>
                    <a:pt x="13508" y="15651"/>
                  </a:lnTo>
                  <a:lnTo>
                    <a:pt x="11284" y="14648"/>
                  </a:lnTo>
                  <a:lnTo>
                    <a:pt x="11067" y="12207"/>
                  </a:lnTo>
                  <a:lnTo>
                    <a:pt x="12315" y="9494"/>
                  </a:lnTo>
                  <a:lnTo>
                    <a:pt x="28535" y="3717"/>
                  </a:lnTo>
                  <a:close/>
                  <a:moveTo>
                    <a:pt x="34909" y="1"/>
                  </a:moveTo>
                  <a:lnTo>
                    <a:pt x="30651" y="1411"/>
                  </a:lnTo>
                  <a:lnTo>
                    <a:pt x="22649" y="4259"/>
                  </a:lnTo>
                  <a:lnTo>
                    <a:pt x="8952" y="8843"/>
                  </a:lnTo>
                  <a:lnTo>
                    <a:pt x="4558" y="9792"/>
                  </a:lnTo>
                  <a:lnTo>
                    <a:pt x="2279" y="8436"/>
                  </a:lnTo>
                  <a:lnTo>
                    <a:pt x="679" y="7026"/>
                  </a:lnTo>
                  <a:lnTo>
                    <a:pt x="1" y="8518"/>
                  </a:lnTo>
                  <a:lnTo>
                    <a:pt x="191" y="12315"/>
                  </a:lnTo>
                  <a:lnTo>
                    <a:pt x="1710" y="16194"/>
                  </a:lnTo>
                  <a:lnTo>
                    <a:pt x="3662" y="17794"/>
                  </a:lnTo>
                  <a:lnTo>
                    <a:pt x="4802" y="16872"/>
                  </a:lnTo>
                  <a:lnTo>
                    <a:pt x="6483" y="11393"/>
                  </a:lnTo>
                  <a:lnTo>
                    <a:pt x="10498" y="10335"/>
                  </a:lnTo>
                  <a:lnTo>
                    <a:pt x="9630" y="14105"/>
                  </a:lnTo>
                  <a:lnTo>
                    <a:pt x="11257" y="16329"/>
                  </a:lnTo>
                  <a:lnTo>
                    <a:pt x="13970" y="16465"/>
                  </a:lnTo>
                  <a:lnTo>
                    <a:pt x="29674" y="11556"/>
                  </a:lnTo>
                  <a:lnTo>
                    <a:pt x="33038" y="9603"/>
                  </a:lnTo>
                  <a:lnTo>
                    <a:pt x="33417" y="7080"/>
                  </a:lnTo>
                  <a:lnTo>
                    <a:pt x="31953" y="4368"/>
                  </a:lnTo>
                  <a:lnTo>
                    <a:pt x="29701" y="3229"/>
                  </a:lnTo>
                  <a:lnTo>
                    <a:pt x="34991" y="1384"/>
                  </a:lnTo>
                  <a:lnTo>
                    <a:pt x="349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p26"/>
            <p:cNvSpPr/>
            <p:nvPr/>
          </p:nvSpPr>
          <p:spPr>
            <a:xfrm>
              <a:off x="1329826" y="3689182"/>
              <a:ext cx="172022" cy="423254"/>
            </a:xfrm>
            <a:custGeom>
              <a:avLst/>
              <a:gdLst/>
              <a:ahLst/>
              <a:cxnLst/>
              <a:rect l="l" t="t" r="r" b="b"/>
              <a:pathLst>
                <a:path w="3554" h="8735" extrusionOk="0">
                  <a:moveTo>
                    <a:pt x="271" y="1"/>
                  </a:moveTo>
                  <a:lnTo>
                    <a:pt x="0" y="2442"/>
                  </a:lnTo>
                  <a:lnTo>
                    <a:pt x="380" y="4476"/>
                  </a:lnTo>
                  <a:lnTo>
                    <a:pt x="1275" y="7134"/>
                  </a:lnTo>
                  <a:lnTo>
                    <a:pt x="2929" y="8735"/>
                  </a:lnTo>
                  <a:lnTo>
                    <a:pt x="3553" y="7785"/>
                  </a:lnTo>
                  <a:lnTo>
                    <a:pt x="2360" y="3473"/>
                  </a:lnTo>
                  <a:lnTo>
                    <a:pt x="2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p26"/>
            <p:cNvSpPr/>
            <p:nvPr/>
          </p:nvSpPr>
          <p:spPr>
            <a:xfrm>
              <a:off x="2327595" y="3306727"/>
              <a:ext cx="94578" cy="143330"/>
            </a:xfrm>
            <a:custGeom>
              <a:avLst/>
              <a:gdLst/>
              <a:ahLst/>
              <a:cxnLst/>
              <a:rect l="l" t="t" r="r" b="b"/>
              <a:pathLst>
                <a:path w="1954" h="2958" extrusionOk="0">
                  <a:moveTo>
                    <a:pt x="1845" y="1"/>
                  </a:moveTo>
                  <a:lnTo>
                    <a:pt x="0" y="787"/>
                  </a:lnTo>
                  <a:lnTo>
                    <a:pt x="55" y="1248"/>
                  </a:lnTo>
                  <a:lnTo>
                    <a:pt x="760" y="1031"/>
                  </a:lnTo>
                  <a:lnTo>
                    <a:pt x="1356" y="2957"/>
                  </a:lnTo>
                  <a:lnTo>
                    <a:pt x="1845" y="2822"/>
                  </a:lnTo>
                  <a:lnTo>
                    <a:pt x="1221" y="814"/>
                  </a:lnTo>
                  <a:lnTo>
                    <a:pt x="1953" y="435"/>
                  </a:lnTo>
                  <a:lnTo>
                    <a:pt x="18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4;p26"/>
            <p:cNvSpPr/>
            <p:nvPr/>
          </p:nvSpPr>
          <p:spPr>
            <a:xfrm>
              <a:off x="2202862" y="3360609"/>
              <a:ext cx="94578" cy="131507"/>
            </a:xfrm>
            <a:custGeom>
              <a:avLst/>
              <a:gdLst/>
              <a:ahLst/>
              <a:cxnLst/>
              <a:rect l="l" t="t" r="r" b="b"/>
              <a:pathLst>
                <a:path w="1954" h="2714" extrusionOk="0">
                  <a:moveTo>
                    <a:pt x="1791" y="1"/>
                  </a:moveTo>
                  <a:lnTo>
                    <a:pt x="0" y="543"/>
                  </a:lnTo>
                  <a:lnTo>
                    <a:pt x="28" y="1140"/>
                  </a:lnTo>
                  <a:lnTo>
                    <a:pt x="760" y="950"/>
                  </a:lnTo>
                  <a:lnTo>
                    <a:pt x="1384" y="2713"/>
                  </a:lnTo>
                  <a:lnTo>
                    <a:pt x="1818" y="2550"/>
                  </a:lnTo>
                  <a:lnTo>
                    <a:pt x="1275" y="760"/>
                  </a:lnTo>
                  <a:lnTo>
                    <a:pt x="1953" y="408"/>
                  </a:lnTo>
                  <a:lnTo>
                    <a:pt x="17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5;p26"/>
            <p:cNvSpPr/>
            <p:nvPr/>
          </p:nvSpPr>
          <p:spPr>
            <a:xfrm>
              <a:off x="2072901" y="3402668"/>
              <a:ext cx="99806" cy="131507"/>
            </a:xfrm>
            <a:custGeom>
              <a:avLst/>
              <a:gdLst/>
              <a:ahLst/>
              <a:cxnLst/>
              <a:rect l="l" t="t" r="r" b="b"/>
              <a:pathLst>
                <a:path w="2062" h="2714" extrusionOk="0">
                  <a:moveTo>
                    <a:pt x="1899" y="1"/>
                  </a:moveTo>
                  <a:lnTo>
                    <a:pt x="0" y="570"/>
                  </a:lnTo>
                  <a:lnTo>
                    <a:pt x="163" y="1221"/>
                  </a:lnTo>
                  <a:lnTo>
                    <a:pt x="922" y="977"/>
                  </a:lnTo>
                  <a:lnTo>
                    <a:pt x="1465" y="2713"/>
                  </a:lnTo>
                  <a:lnTo>
                    <a:pt x="1953" y="2523"/>
                  </a:lnTo>
                  <a:lnTo>
                    <a:pt x="1384" y="760"/>
                  </a:lnTo>
                  <a:lnTo>
                    <a:pt x="2062" y="570"/>
                  </a:lnTo>
                  <a:lnTo>
                    <a:pt x="18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6;p26"/>
            <p:cNvSpPr/>
            <p:nvPr/>
          </p:nvSpPr>
          <p:spPr>
            <a:xfrm>
              <a:off x="2121449" y="3503890"/>
              <a:ext cx="246901" cy="573077"/>
            </a:xfrm>
            <a:custGeom>
              <a:avLst/>
              <a:gdLst/>
              <a:ahLst/>
              <a:cxnLst/>
              <a:rect l="l" t="t" r="r" b="b"/>
              <a:pathLst>
                <a:path w="5101" h="11827" extrusionOk="0">
                  <a:moveTo>
                    <a:pt x="1140" y="0"/>
                  </a:moveTo>
                  <a:lnTo>
                    <a:pt x="1" y="434"/>
                  </a:lnTo>
                  <a:lnTo>
                    <a:pt x="3663" y="11826"/>
                  </a:lnTo>
                  <a:lnTo>
                    <a:pt x="5100" y="11202"/>
                  </a:lnTo>
                  <a:lnTo>
                    <a:pt x="11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7;p26"/>
            <p:cNvSpPr/>
            <p:nvPr/>
          </p:nvSpPr>
          <p:spPr>
            <a:xfrm>
              <a:off x="2238293" y="3468421"/>
              <a:ext cx="244239" cy="559898"/>
            </a:xfrm>
            <a:custGeom>
              <a:avLst/>
              <a:gdLst/>
              <a:ahLst/>
              <a:cxnLst/>
              <a:rect l="l" t="t" r="r" b="b"/>
              <a:pathLst>
                <a:path w="5046" h="11555" extrusionOk="0">
                  <a:moveTo>
                    <a:pt x="1438" y="0"/>
                  </a:moveTo>
                  <a:lnTo>
                    <a:pt x="1" y="325"/>
                  </a:lnTo>
                  <a:lnTo>
                    <a:pt x="4069" y="11555"/>
                  </a:lnTo>
                  <a:lnTo>
                    <a:pt x="5046" y="11284"/>
                  </a:lnTo>
                  <a:lnTo>
                    <a:pt x="14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8;p26"/>
            <p:cNvSpPr/>
            <p:nvPr/>
          </p:nvSpPr>
          <p:spPr>
            <a:xfrm>
              <a:off x="2363026" y="3422389"/>
              <a:ext cx="229815" cy="569152"/>
            </a:xfrm>
            <a:custGeom>
              <a:avLst/>
              <a:gdLst/>
              <a:ahLst/>
              <a:cxnLst/>
              <a:rect l="l" t="t" r="r" b="b"/>
              <a:pathLst>
                <a:path w="4748" h="11746" extrusionOk="0">
                  <a:moveTo>
                    <a:pt x="1520" y="1"/>
                  </a:moveTo>
                  <a:lnTo>
                    <a:pt x="1" y="543"/>
                  </a:lnTo>
                  <a:lnTo>
                    <a:pt x="3391" y="11745"/>
                  </a:lnTo>
                  <a:lnTo>
                    <a:pt x="4747" y="11203"/>
                  </a:lnTo>
                  <a:lnTo>
                    <a:pt x="15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9;p26"/>
            <p:cNvSpPr/>
            <p:nvPr/>
          </p:nvSpPr>
          <p:spPr>
            <a:xfrm>
              <a:off x="2984030" y="3189756"/>
              <a:ext cx="193029" cy="174874"/>
            </a:xfrm>
            <a:custGeom>
              <a:avLst/>
              <a:gdLst/>
              <a:ahLst/>
              <a:cxnLst/>
              <a:rect l="l" t="t" r="r" b="b"/>
              <a:pathLst>
                <a:path w="3988" h="3609" extrusionOk="0">
                  <a:moveTo>
                    <a:pt x="3174" y="1"/>
                  </a:moveTo>
                  <a:lnTo>
                    <a:pt x="0" y="1981"/>
                  </a:lnTo>
                  <a:lnTo>
                    <a:pt x="54" y="3364"/>
                  </a:lnTo>
                  <a:lnTo>
                    <a:pt x="3960" y="3608"/>
                  </a:lnTo>
                  <a:lnTo>
                    <a:pt x="3987" y="2306"/>
                  </a:lnTo>
                  <a:lnTo>
                    <a:pt x="31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40;p26"/>
          <p:cNvGrpSpPr/>
          <p:nvPr/>
        </p:nvGrpSpPr>
        <p:grpSpPr>
          <a:xfrm>
            <a:off x="7564886" y="1476123"/>
            <a:ext cx="1735665" cy="3643235"/>
            <a:chOff x="6456522" y="764923"/>
            <a:chExt cx="1735665" cy="3643235"/>
          </a:xfrm>
        </p:grpSpPr>
        <p:sp>
          <p:nvSpPr>
            <p:cNvPr id="29" name="Google Shape;241;p26"/>
            <p:cNvSpPr/>
            <p:nvPr/>
          </p:nvSpPr>
          <p:spPr>
            <a:xfrm>
              <a:off x="6456522" y="2661403"/>
              <a:ext cx="1289297" cy="1745446"/>
            </a:xfrm>
            <a:custGeom>
              <a:avLst/>
              <a:gdLst/>
              <a:ahLst/>
              <a:cxnLst/>
              <a:rect l="l" t="t" r="r" b="b"/>
              <a:pathLst>
                <a:path w="26637" h="36022" extrusionOk="0">
                  <a:moveTo>
                    <a:pt x="16601" y="1"/>
                  </a:moveTo>
                  <a:lnTo>
                    <a:pt x="8002" y="2930"/>
                  </a:lnTo>
                  <a:lnTo>
                    <a:pt x="5887" y="7894"/>
                  </a:lnTo>
                  <a:lnTo>
                    <a:pt x="6836" y="13020"/>
                  </a:lnTo>
                  <a:lnTo>
                    <a:pt x="136" y="20398"/>
                  </a:lnTo>
                  <a:lnTo>
                    <a:pt x="1" y="29213"/>
                  </a:lnTo>
                  <a:lnTo>
                    <a:pt x="8138" y="34258"/>
                  </a:lnTo>
                  <a:lnTo>
                    <a:pt x="17984" y="36021"/>
                  </a:lnTo>
                  <a:lnTo>
                    <a:pt x="22459" y="31492"/>
                  </a:lnTo>
                  <a:cubicBezTo>
                    <a:pt x="22459" y="31492"/>
                    <a:pt x="24819" y="26040"/>
                    <a:pt x="24331" y="25579"/>
                  </a:cubicBezTo>
                  <a:cubicBezTo>
                    <a:pt x="23897" y="25145"/>
                    <a:pt x="21483" y="19015"/>
                    <a:pt x="21483" y="19015"/>
                  </a:cubicBezTo>
                  <a:lnTo>
                    <a:pt x="26636" y="9955"/>
                  </a:lnTo>
                  <a:lnTo>
                    <a:pt x="21619" y="1140"/>
                  </a:lnTo>
                  <a:lnTo>
                    <a:pt x="166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2;p26"/>
            <p:cNvSpPr/>
            <p:nvPr/>
          </p:nvSpPr>
          <p:spPr>
            <a:xfrm>
              <a:off x="7697175" y="780671"/>
              <a:ext cx="446465" cy="626959"/>
            </a:xfrm>
            <a:custGeom>
              <a:avLst/>
              <a:gdLst/>
              <a:ahLst/>
              <a:cxnLst/>
              <a:rect l="l" t="t" r="r" b="b"/>
              <a:pathLst>
                <a:path w="9224" h="12939" extrusionOk="0">
                  <a:moveTo>
                    <a:pt x="3961" y="1"/>
                  </a:moveTo>
                  <a:lnTo>
                    <a:pt x="1" y="9304"/>
                  </a:lnTo>
                  <a:lnTo>
                    <a:pt x="1113" y="12098"/>
                  </a:lnTo>
                  <a:lnTo>
                    <a:pt x="4015" y="12939"/>
                  </a:lnTo>
                  <a:lnTo>
                    <a:pt x="6592" y="11773"/>
                  </a:lnTo>
                  <a:lnTo>
                    <a:pt x="9223" y="1384"/>
                  </a:lnTo>
                  <a:lnTo>
                    <a:pt x="39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3;p26"/>
            <p:cNvSpPr/>
            <p:nvPr/>
          </p:nvSpPr>
          <p:spPr>
            <a:xfrm>
              <a:off x="7766778" y="764923"/>
              <a:ext cx="118199" cy="107812"/>
            </a:xfrm>
            <a:custGeom>
              <a:avLst/>
              <a:gdLst/>
              <a:ahLst/>
              <a:cxnLst/>
              <a:rect l="l" t="t" r="r" b="b"/>
              <a:pathLst>
                <a:path w="2442" h="2225" extrusionOk="0">
                  <a:moveTo>
                    <a:pt x="651" y="0"/>
                  </a:moveTo>
                  <a:lnTo>
                    <a:pt x="0" y="2116"/>
                  </a:lnTo>
                  <a:lnTo>
                    <a:pt x="516" y="2225"/>
                  </a:lnTo>
                  <a:lnTo>
                    <a:pt x="868" y="1438"/>
                  </a:lnTo>
                  <a:lnTo>
                    <a:pt x="2279" y="1980"/>
                  </a:lnTo>
                  <a:lnTo>
                    <a:pt x="2442" y="1357"/>
                  </a:lnTo>
                  <a:lnTo>
                    <a:pt x="1085" y="895"/>
                  </a:lnTo>
                  <a:lnTo>
                    <a:pt x="1140" y="109"/>
                  </a:lnTo>
                  <a:lnTo>
                    <a:pt x="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4;p26"/>
            <p:cNvSpPr/>
            <p:nvPr/>
          </p:nvSpPr>
          <p:spPr>
            <a:xfrm>
              <a:off x="7703758" y="964703"/>
              <a:ext cx="112971" cy="98606"/>
            </a:xfrm>
            <a:custGeom>
              <a:avLst/>
              <a:gdLst/>
              <a:ahLst/>
              <a:cxnLst/>
              <a:rect l="l" t="t" r="r" b="b"/>
              <a:pathLst>
                <a:path w="2334" h="2035" extrusionOk="0">
                  <a:moveTo>
                    <a:pt x="1519" y="0"/>
                  </a:moveTo>
                  <a:lnTo>
                    <a:pt x="841" y="27"/>
                  </a:lnTo>
                  <a:lnTo>
                    <a:pt x="1" y="1763"/>
                  </a:lnTo>
                  <a:lnTo>
                    <a:pt x="570" y="2034"/>
                  </a:lnTo>
                  <a:lnTo>
                    <a:pt x="950" y="1248"/>
                  </a:lnTo>
                  <a:lnTo>
                    <a:pt x="2170" y="1655"/>
                  </a:lnTo>
                  <a:lnTo>
                    <a:pt x="2333" y="1139"/>
                  </a:lnTo>
                  <a:lnTo>
                    <a:pt x="1221" y="760"/>
                  </a:lnTo>
                  <a:lnTo>
                    <a:pt x="15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5;p26"/>
            <p:cNvSpPr/>
            <p:nvPr/>
          </p:nvSpPr>
          <p:spPr>
            <a:xfrm>
              <a:off x="7635510" y="1135555"/>
              <a:ext cx="102420" cy="93373"/>
            </a:xfrm>
            <a:custGeom>
              <a:avLst/>
              <a:gdLst/>
              <a:ahLst/>
              <a:cxnLst/>
              <a:rect l="l" t="t" r="r" b="b"/>
              <a:pathLst>
                <a:path w="2116" h="1927" extrusionOk="0">
                  <a:moveTo>
                    <a:pt x="1356" y="0"/>
                  </a:moveTo>
                  <a:lnTo>
                    <a:pt x="732" y="27"/>
                  </a:lnTo>
                  <a:lnTo>
                    <a:pt x="0" y="1736"/>
                  </a:lnTo>
                  <a:lnTo>
                    <a:pt x="488" y="1926"/>
                  </a:lnTo>
                  <a:lnTo>
                    <a:pt x="868" y="1275"/>
                  </a:lnTo>
                  <a:lnTo>
                    <a:pt x="1953" y="1709"/>
                  </a:lnTo>
                  <a:lnTo>
                    <a:pt x="2116" y="1167"/>
                  </a:lnTo>
                  <a:lnTo>
                    <a:pt x="1166" y="705"/>
                  </a:lnTo>
                  <a:lnTo>
                    <a:pt x="13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6;p26"/>
            <p:cNvSpPr/>
            <p:nvPr/>
          </p:nvSpPr>
          <p:spPr>
            <a:xfrm>
              <a:off x="8084492" y="872687"/>
              <a:ext cx="107696" cy="95989"/>
            </a:xfrm>
            <a:custGeom>
              <a:avLst/>
              <a:gdLst/>
              <a:ahLst/>
              <a:cxnLst/>
              <a:rect l="l" t="t" r="r" b="b"/>
              <a:pathLst>
                <a:path w="2225" h="1981" extrusionOk="0">
                  <a:moveTo>
                    <a:pt x="1628" y="1"/>
                  </a:moveTo>
                  <a:lnTo>
                    <a:pt x="1357" y="597"/>
                  </a:lnTo>
                  <a:lnTo>
                    <a:pt x="190" y="299"/>
                  </a:lnTo>
                  <a:lnTo>
                    <a:pt x="0" y="868"/>
                  </a:lnTo>
                  <a:lnTo>
                    <a:pt x="1221" y="1113"/>
                  </a:lnTo>
                  <a:lnTo>
                    <a:pt x="1058" y="1899"/>
                  </a:lnTo>
                  <a:lnTo>
                    <a:pt x="1763" y="1981"/>
                  </a:lnTo>
                  <a:lnTo>
                    <a:pt x="2225" y="163"/>
                  </a:lnTo>
                  <a:lnTo>
                    <a:pt x="16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7;p26"/>
            <p:cNvSpPr/>
            <p:nvPr/>
          </p:nvSpPr>
          <p:spPr>
            <a:xfrm>
              <a:off x="8038558" y="1059335"/>
              <a:ext cx="119506" cy="98606"/>
            </a:xfrm>
            <a:custGeom>
              <a:avLst/>
              <a:gdLst/>
              <a:ahLst/>
              <a:cxnLst/>
              <a:rect l="l" t="t" r="r" b="b"/>
              <a:pathLst>
                <a:path w="2469" h="2035" extrusionOk="0">
                  <a:moveTo>
                    <a:pt x="1655" y="0"/>
                  </a:moveTo>
                  <a:lnTo>
                    <a:pt x="1546" y="651"/>
                  </a:lnTo>
                  <a:lnTo>
                    <a:pt x="81" y="217"/>
                  </a:lnTo>
                  <a:lnTo>
                    <a:pt x="0" y="949"/>
                  </a:lnTo>
                  <a:lnTo>
                    <a:pt x="1248" y="1221"/>
                  </a:lnTo>
                  <a:lnTo>
                    <a:pt x="1221" y="1926"/>
                  </a:lnTo>
                  <a:lnTo>
                    <a:pt x="1953" y="2034"/>
                  </a:lnTo>
                  <a:lnTo>
                    <a:pt x="2468" y="244"/>
                  </a:lnTo>
                  <a:lnTo>
                    <a:pt x="16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8;p26"/>
            <p:cNvSpPr/>
            <p:nvPr/>
          </p:nvSpPr>
          <p:spPr>
            <a:xfrm>
              <a:off x="7999158" y="1231496"/>
              <a:ext cx="105082" cy="101222"/>
            </a:xfrm>
            <a:custGeom>
              <a:avLst/>
              <a:gdLst/>
              <a:ahLst/>
              <a:cxnLst/>
              <a:rect l="l" t="t" r="r" b="b"/>
              <a:pathLst>
                <a:path w="2171" h="2089" extrusionOk="0">
                  <a:moveTo>
                    <a:pt x="1519" y="0"/>
                  </a:moveTo>
                  <a:lnTo>
                    <a:pt x="1384" y="733"/>
                  </a:lnTo>
                  <a:lnTo>
                    <a:pt x="28" y="434"/>
                  </a:lnTo>
                  <a:lnTo>
                    <a:pt x="0" y="1004"/>
                  </a:lnTo>
                  <a:lnTo>
                    <a:pt x="1275" y="1329"/>
                  </a:lnTo>
                  <a:lnTo>
                    <a:pt x="1112" y="2089"/>
                  </a:lnTo>
                  <a:lnTo>
                    <a:pt x="1818" y="2089"/>
                  </a:lnTo>
                  <a:lnTo>
                    <a:pt x="2170" y="136"/>
                  </a:lnTo>
                  <a:lnTo>
                    <a:pt x="15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9;p26"/>
            <p:cNvSpPr/>
            <p:nvPr/>
          </p:nvSpPr>
          <p:spPr>
            <a:xfrm>
              <a:off x="7260004" y="1332670"/>
              <a:ext cx="663066" cy="1419489"/>
            </a:xfrm>
            <a:custGeom>
              <a:avLst/>
              <a:gdLst/>
              <a:ahLst/>
              <a:cxnLst/>
              <a:rect l="l" t="t" r="r" b="b"/>
              <a:pathLst>
                <a:path w="13699" h="29295" extrusionOk="0">
                  <a:moveTo>
                    <a:pt x="10253" y="1"/>
                  </a:moveTo>
                  <a:lnTo>
                    <a:pt x="1" y="27342"/>
                  </a:lnTo>
                  <a:lnTo>
                    <a:pt x="3635" y="28915"/>
                  </a:lnTo>
                  <a:lnTo>
                    <a:pt x="4856" y="29295"/>
                  </a:lnTo>
                  <a:lnTo>
                    <a:pt x="13698" y="815"/>
                  </a:lnTo>
                  <a:lnTo>
                    <a:pt x="102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0;p26"/>
            <p:cNvSpPr/>
            <p:nvPr/>
          </p:nvSpPr>
          <p:spPr>
            <a:xfrm>
              <a:off x="6951486" y="3267575"/>
              <a:ext cx="363696" cy="318882"/>
            </a:xfrm>
            <a:custGeom>
              <a:avLst/>
              <a:gdLst/>
              <a:ahLst/>
              <a:cxnLst/>
              <a:rect l="l" t="t" r="r" b="b"/>
              <a:pathLst>
                <a:path w="7514" h="6581" extrusionOk="0">
                  <a:moveTo>
                    <a:pt x="3765" y="0"/>
                  </a:moveTo>
                  <a:cubicBezTo>
                    <a:pt x="3254" y="0"/>
                    <a:pt x="2736" y="121"/>
                    <a:pt x="2252" y="375"/>
                  </a:cubicBezTo>
                  <a:cubicBezTo>
                    <a:pt x="624" y="1216"/>
                    <a:pt x="1" y="3196"/>
                    <a:pt x="868" y="4796"/>
                  </a:cubicBezTo>
                  <a:cubicBezTo>
                    <a:pt x="1456" y="5933"/>
                    <a:pt x="2600" y="6580"/>
                    <a:pt x="3781" y="6580"/>
                  </a:cubicBezTo>
                  <a:cubicBezTo>
                    <a:pt x="4291" y="6580"/>
                    <a:pt x="4807" y="6460"/>
                    <a:pt x="5290" y="6206"/>
                  </a:cubicBezTo>
                  <a:cubicBezTo>
                    <a:pt x="6890" y="5366"/>
                    <a:pt x="7514" y="3358"/>
                    <a:pt x="6673" y="1758"/>
                  </a:cubicBezTo>
                  <a:cubicBezTo>
                    <a:pt x="6086" y="642"/>
                    <a:pt x="4945" y="0"/>
                    <a:pt x="3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1;p26"/>
            <p:cNvSpPr/>
            <p:nvPr/>
          </p:nvSpPr>
          <p:spPr>
            <a:xfrm>
              <a:off x="6708602" y="4185991"/>
              <a:ext cx="295449" cy="222166"/>
            </a:xfrm>
            <a:custGeom>
              <a:avLst/>
              <a:gdLst/>
              <a:ahLst/>
              <a:cxnLst/>
              <a:rect l="l" t="t" r="r" b="b"/>
              <a:pathLst>
                <a:path w="6104" h="4585" extrusionOk="0">
                  <a:moveTo>
                    <a:pt x="923" y="1"/>
                  </a:moveTo>
                  <a:lnTo>
                    <a:pt x="1" y="2957"/>
                  </a:lnTo>
                  <a:lnTo>
                    <a:pt x="5100" y="4585"/>
                  </a:lnTo>
                  <a:lnTo>
                    <a:pt x="6103" y="1791"/>
                  </a:lnTo>
                  <a:lnTo>
                    <a:pt x="9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2;p26"/>
            <p:cNvSpPr/>
            <p:nvPr/>
          </p:nvSpPr>
          <p:spPr>
            <a:xfrm>
              <a:off x="6917362" y="3627402"/>
              <a:ext cx="275749" cy="159078"/>
            </a:xfrm>
            <a:custGeom>
              <a:avLst/>
              <a:gdLst/>
              <a:ahLst/>
              <a:cxnLst/>
              <a:rect l="l" t="t" r="r" b="b"/>
              <a:pathLst>
                <a:path w="5697" h="3283" extrusionOk="0">
                  <a:moveTo>
                    <a:pt x="326" y="1"/>
                  </a:moveTo>
                  <a:lnTo>
                    <a:pt x="0" y="1547"/>
                  </a:lnTo>
                  <a:lnTo>
                    <a:pt x="5181" y="3283"/>
                  </a:lnTo>
                  <a:lnTo>
                    <a:pt x="5696" y="1628"/>
                  </a:lnTo>
                  <a:lnTo>
                    <a:pt x="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3;p26"/>
            <p:cNvSpPr/>
            <p:nvPr/>
          </p:nvSpPr>
          <p:spPr>
            <a:xfrm>
              <a:off x="7055213" y="3095124"/>
              <a:ext cx="317762" cy="205110"/>
            </a:xfrm>
            <a:custGeom>
              <a:avLst/>
              <a:gdLst/>
              <a:ahLst/>
              <a:cxnLst/>
              <a:rect l="l" t="t" r="r" b="b"/>
              <a:pathLst>
                <a:path w="6565" h="4233" extrusionOk="0">
                  <a:moveTo>
                    <a:pt x="706" y="1"/>
                  </a:moveTo>
                  <a:lnTo>
                    <a:pt x="0" y="2306"/>
                  </a:lnTo>
                  <a:lnTo>
                    <a:pt x="5669" y="4232"/>
                  </a:lnTo>
                  <a:lnTo>
                    <a:pt x="6564" y="1791"/>
                  </a:lnTo>
                  <a:lnTo>
                    <a:pt x="7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4;p26"/>
            <p:cNvSpPr/>
            <p:nvPr/>
          </p:nvSpPr>
          <p:spPr>
            <a:xfrm>
              <a:off x="7733961" y="1330053"/>
              <a:ext cx="200919" cy="101271"/>
            </a:xfrm>
            <a:custGeom>
              <a:avLst/>
              <a:gdLst/>
              <a:ahLst/>
              <a:cxnLst/>
              <a:rect l="l" t="t" r="r" b="b"/>
              <a:pathLst>
                <a:path w="4151" h="2090" extrusionOk="0">
                  <a:moveTo>
                    <a:pt x="244" y="1"/>
                  </a:moveTo>
                  <a:lnTo>
                    <a:pt x="0" y="787"/>
                  </a:lnTo>
                  <a:lnTo>
                    <a:pt x="3879" y="2089"/>
                  </a:lnTo>
                  <a:lnTo>
                    <a:pt x="4150" y="787"/>
                  </a:lnTo>
                  <a:lnTo>
                    <a:pt x="2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5;p26"/>
            <p:cNvSpPr/>
            <p:nvPr/>
          </p:nvSpPr>
          <p:spPr>
            <a:xfrm>
              <a:off x="6792629" y="1355008"/>
              <a:ext cx="966308" cy="2877016"/>
            </a:xfrm>
            <a:custGeom>
              <a:avLst/>
              <a:gdLst/>
              <a:ahLst/>
              <a:cxnLst/>
              <a:rect l="l" t="t" r="r" b="b"/>
              <a:pathLst>
                <a:path w="19964" h="59375" fill="none" extrusionOk="0">
                  <a:moveTo>
                    <a:pt x="19964" y="1"/>
                  </a:moveTo>
                  <a:lnTo>
                    <a:pt x="1" y="59375"/>
                  </a:lnTo>
                </a:path>
              </a:pathLst>
            </a:custGeom>
            <a:noFill/>
            <a:ln w="88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6;p26"/>
            <p:cNvSpPr/>
            <p:nvPr/>
          </p:nvSpPr>
          <p:spPr>
            <a:xfrm>
              <a:off x="6832029" y="1348466"/>
              <a:ext cx="965001" cy="2895429"/>
            </a:xfrm>
            <a:custGeom>
              <a:avLst/>
              <a:gdLst/>
              <a:ahLst/>
              <a:cxnLst/>
              <a:rect l="l" t="t" r="r" b="b"/>
              <a:pathLst>
                <a:path w="19937" h="59755" fill="none" extrusionOk="0">
                  <a:moveTo>
                    <a:pt x="0" y="59754"/>
                  </a:moveTo>
                  <a:lnTo>
                    <a:pt x="19936" y="0"/>
                  </a:lnTo>
                </a:path>
              </a:pathLst>
            </a:custGeom>
            <a:noFill/>
            <a:ln w="88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7;p26"/>
            <p:cNvSpPr/>
            <p:nvPr/>
          </p:nvSpPr>
          <p:spPr>
            <a:xfrm>
              <a:off x="6877963" y="1362906"/>
              <a:ext cx="957111" cy="2892812"/>
            </a:xfrm>
            <a:custGeom>
              <a:avLst/>
              <a:gdLst/>
              <a:ahLst/>
              <a:cxnLst/>
              <a:rect l="l" t="t" r="r" b="b"/>
              <a:pathLst>
                <a:path w="19774" h="59701" fill="none" extrusionOk="0">
                  <a:moveTo>
                    <a:pt x="1" y="59700"/>
                  </a:moveTo>
                  <a:lnTo>
                    <a:pt x="19774" y="1"/>
                  </a:lnTo>
                </a:path>
              </a:pathLst>
            </a:custGeom>
            <a:noFill/>
            <a:ln w="88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8;p26"/>
            <p:cNvSpPr/>
            <p:nvPr/>
          </p:nvSpPr>
          <p:spPr>
            <a:xfrm>
              <a:off x="6912086" y="1380011"/>
              <a:ext cx="951884" cy="2892763"/>
            </a:xfrm>
            <a:custGeom>
              <a:avLst/>
              <a:gdLst/>
              <a:ahLst/>
              <a:cxnLst/>
              <a:rect l="l" t="t" r="r" b="b"/>
              <a:pathLst>
                <a:path w="19666" h="59700" fill="none" extrusionOk="0">
                  <a:moveTo>
                    <a:pt x="19666" y="0"/>
                  </a:moveTo>
                  <a:lnTo>
                    <a:pt x="1" y="59700"/>
                  </a:lnTo>
                </a:path>
              </a:pathLst>
            </a:custGeom>
            <a:noFill/>
            <a:ln w="88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9;p26"/>
            <p:cNvSpPr/>
            <p:nvPr/>
          </p:nvSpPr>
          <p:spPr>
            <a:xfrm>
              <a:off x="6942290" y="1382627"/>
              <a:ext cx="953190" cy="2895429"/>
            </a:xfrm>
            <a:custGeom>
              <a:avLst/>
              <a:gdLst/>
              <a:ahLst/>
              <a:cxnLst/>
              <a:rect l="l" t="t" r="r" b="b"/>
              <a:pathLst>
                <a:path w="19693" h="59755" fill="none" extrusionOk="0">
                  <a:moveTo>
                    <a:pt x="1" y="59754"/>
                  </a:moveTo>
                  <a:lnTo>
                    <a:pt x="19693" y="1"/>
                  </a:lnTo>
                </a:path>
              </a:pathLst>
            </a:custGeom>
            <a:noFill/>
            <a:ln w="88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60;p26"/>
          <p:cNvSpPr/>
          <p:nvPr/>
        </p:nvSpPr>
        <p:spPr>
          <a:xfrm>
            <a:off x="7687006" y="1353871"/>
            <a:ext cx="783830" cy="1177650"/>
          </a:xfrm>
          <a:custGeom>
            <a:avLst/>
            <a:gdLst/>
            <a:ahLst/>
            <a:cxnLst/>
            <a:rect l="l" t="t" r="r" b="b"/>
            <a:pathLst>
              <a:path w="16194" h="24304" extrusionOk="0">
                <a:moveTo>
                  <a:pt x="9005" y="3690"/>
                </a:moveTo>
                <a:cubicBezTo>
                  <a:pt x="9575" y="4585"/>
                  <a:pt x="10579" y="5670"/>
                  <a:pt x="12450" y="7080"/>
                </a:cubicBezTo>
                <a:cubicBezTo>
                  <a:pt x="14864" y="8870"/>
                  <a:pt x="14566" y="10742"/>
                  <a:pt x="14078" y="11773"/>
                </a:cubicBezTo>
                <a:cubicBezTo>
                  <a:pt x="13752" y="11474"/>
                  <a:pt x="13400" y="11176"/>
                  <a:pt x="12993" y="10905"/>
                </a:cubicBezTo>
                <a:cubicBezTo>
                  <a:pt x="9819" y="8762"/>
                  <a:pt x="9087" y="5724"/>
                  <a:pt x="9005" y="5100"/>
                </a:cubicBezTo>
                <a:lnTo>
                  <a:pt x="9005" y="3690"/>
                </a:lnTo>
                <a:close/>
                <a:moveTo>
                  <a:pt x="7812" y="1"/>
                </a:moveTo>
                <a:lnTo>
                  <a:pt x="7921" y="18092"/>
                </a:lnTo>
                <a:cubicBezTo>
                  <a:pt x="7107" y="17306"/>
                  <a:pt x="5886" y="16818"/>
                  <a:pt x="4530" y="16818"/>
                </a:cubicBezTo>
                <a:cubicBezTo>
                  <a:pt x="2008" y="16818"/>
                  <a:pt x="0" y="18499"/>
                  <a:pt x="0" y="20561"/>
                </a:cubicBezTo>
                <a:cubicBezTo>
                  <a:pt x="0" y="22622"/>
                  <a:pt x="2035" y="24304"/>
                  <a:pt x="4530" y="24304"/>
                </a:cubicBezTo>
                <a:cubicBezTo>
                  <a:pt x="6998" y="24304"/>
                  <a:pt x="9005" y="22785"/>
                  <a:pt x="9033" y="20534"/>
                </a:cubicBezTo>
                <a:lnTo>
                  <a:pt x="9005" y="20534"/>
                </a:lnTo>
                <a:lnTo>
                  <a:pt x="9005" y="20561"/>
                </a:lnTo>
                <a:lnTo>
                  <a:pt x="8978" y="8653"/>
                </a:lnTo>
                <a:lnTo>
                  <a:pt x="8978" y="8653"/>
                </a:lnTo>
                <a:cubicBezTo>
                  <a:pt x="9548" y="9576"/>
                  <a:pt x="10606" y="10633"/>
                  <a:pt x="12423" y="12017"/>
                </a:cubicBezTo>
                <a:cubicBezTo>
                  <a:pt x="16085" y="14756"/>
                  <a:pt x="13481" y="17658"/>
                  <a:pt x="13481" y="17658"/>
                </a:cubicBezTo>
                <a:cubicBezTo>
                  <a:pt x="15434" y="16709"/>
                  <a:pt x="16193" y="14241"/>
                  <a:pt x="14349" y="12098"/>
                </a:cubicBezTo>
                <a:cubicBezTo>
                  <a:pt x="15922" y="10633"/>
                  <a:pt x="15976" y="7921"/>
                  <a:pt x="12993" y="5914"/>
                </a:cubicBezTo>
                <a:cubicBezTo>
                  <a:pt x="9439" y="3554"/>
                  <a:pt x="9005" y="28"/>
                  <a:pt x="9005" y="28"/>
                </a:cubicBezTo>
                <a:lnTo>
                  <a:pt x="90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1;p26"/>
          <p:cNvSpPr/>
          <p:nvPr/>
        </p:nvSpPr>
        <p:spPr>
          <a:xfrm>
            <a:off x="2225509" y="1204048"/>
            <a:ext cx="744430" cy="1038342"/>
          </a:xfrm>
          <a:custGeom>
            <a:avLst/>
            <a:gdLst/>
            <a:ahLst/>
            <a:cxnLst/>
            <a:rect l="l" t="t" r="r" b="b"/>
            <a:pathLst>
              <a:path w="15380" h="21429" extrusionOk="0">
                <a:moveTo>
                  <a:pt x="14213" y="679"/>
                </a:moveTo>
                <a:lnTo>
                  <a:pt x="14267" y="706"/>
                </a:lnTo>
                <a:cubicBezTo>
                  <a:pt x="14267" y="733"/>
                  <a:pt x="14294" y="733"/>
                  <a:pt x="14321" y="787"/>
                </a:cubicBezTo>
                <a:cubicBezTo>
                  <a:pt x="14403" y="896"/>
                  <a:pt x="14457" y="1140"/>
                  <a:pt x="14457" y="1357"/>
                </a:cubicBezTo>
                <a:cubicBezTo>
                  <a:pt x="14457" y="1818"/>
                  <a:pt x="14321" y="2306"/>
                  <a:pt x="14132" y="2767"/>
                </a:cubicBezTo>
                <a:cubicBezTo>
                  <a:pt x="13915" y="3256"/>
                  <a:pt x="13670" y="3690"/>
                  <a:pt x="13399" y="4124"/>
                </a:cubicBezTo>
                <a:lnTo>
                  <a:pt x="13318" y="4313"/>
                </a:lnTo>
                <a:lnTo>
                  <a:pt x="13182" y="4476"/>
                </a:lnTo>
                <a:cubicBezTo>
                  <a:pt x="13101" y="4558"/>
                  <a:pt x="13047" y="4666"/>
                  <a:pt x="12938" y="4747"/>
                </a:cubicBezTo>
                <a:cubicBezTo>
                  <a:pt x="12775" y="4910"/>
                  <a:pt x="12640" y="5073"/>
                  <a:pt x="12423" y="5263"/>
                </a:cubicBezTo>
                <a:cubicBezTo>
                  <a:pt x="12097" y="5561"/>
                  <a:pt x="11636" y="5805"/>
                  <a:pt x="11175" y="5995"/>
                </a:cubicBezTo>
                <a:cubicBezTo>
                  <a:pt x="10904" y="6131"/>
                  <a:pt x="10578" y="6239"/>
                  <a:pt x="10307" y="6348"/>
                </a:cubicBezTo>
                <a:cubicBezTo>
                  <a:pt x="10633" y="5724"/>
                  <a:pt x="10958" y="5046"/>
                  <a:pt x="11311" y="4395"/>
                </a:cubicBezTo>
                <a:cubicBezTo>
                  <a:pt x="11582" y="3934"/>
                  <a:pt x="11799" y="3473"/>
                  <a:pt x="12124" y="3011"/>
                </a:cubicBezTo>
                <a:cubicBezTo>
                  <a:pt x="12396" y="2577"/>
                  <a:pt x="12694" y="2116"/>
                  <a:pt x="13020" y="1682"/>
                </a:cubicBezTo>
                <a:cubicBezTo>
                  <a:pt x="13209" y="1493"/>
                  <a:pt x="13372" y="1276"/>
                  <a:pt x="13535" y="1113"/>
                </a:cubicBezTo>
                <a:cubicBezTo>
                  <a:pt x="13698" y="950"/>
                  <a:pt x="13915" y="787"/>
                  <a:pt x="14077" y="706"/>
                </a:cubicBezTo>
                <a:cubicBezTo>
                  <a:pt x="14159" y="679"/>
                  <a:pt x="14186" y="679"/>
                  <a:pt x="14186" y="679"/>
                </a:cubicBezTo>
                <a:close/>
                <a:moveTo>
                  <a:pt x="8707" y="8572"/>
                </a:moveTo>
                <a:cubicBezTo>
                  <a:pt x="8490" y="9087"/>
                  <a:pt x="8246" y="9575"/>
                  <a:pt x="8056" y="10091"/>
                </a:cubicBezTo>
                <a:lnTo>
                  <a:pt x="7568" y="10091"/>
                </a:lnTo>
                <a:cubicBezTo>
                  <a:pt x="6862" y="10091"/>
                  <a:pt x="6211" y="10335"/>
                  <a:pt x="5777" y="10660"/>
                </a:cubicBezTo>
                <a:cubicBezTo>
                  <a:pt x="5316" y="11013"/>
                  <a:pt x="4991" y="11420"/>
                  <a:pt x="4828" y="11827"/>
                </a:cubicBezTo>
                <a:cubicBezTo>
                  <a:pt x="4665" y="12234"/>
                  <a:pt x="4584" y="12613"/>
                  <a:pt x="4638" y="12885"/>
                </a:cubicBezTo>
                <a:cubicBezTo>
                  <a:pt x="4665" y="13183"/>
                  <a:pt x="4774" y="13373"/>
                  <a:pt x="4828" y="13481"/>
                </a:cubicBezTo>
                <a:cubicBezTo>
                  <a:pt x="4855" y="13508"/>
                  <a:pt x="4855" y="13563"/>
                  <a:pt x="4909" y="13563"/>
                </a:cubicBezTo>
                <a:lnTo>
                  <a:pt x="4937" y="13590"/>
                </a:lnTo>
                <a:lnTo>
                  <a:pt x="4964" y="13617"/>
                </a:lnTo>
                <a:lnTo>
                  <a:pt x="4964" y="13563"/>
                </a:lnTo>
                <a:cubicBezTo>
                  <a:pt x="4964" y="13508"/>
                  <a:pt x="4937" y="13454"/>
                  <a:pt x="4937" y="13427"/>
                </a:cubicBezTo>
                <a:cubicBezTo>
                  <a:pt x="4937" y="13291"/>
                  <a:pt x="4937" y="13074"/>
                  <a:pt x="4991" y="12885"/>
                </a:cubicBezTo>
                <a:cubicBezTo>
                  <a:pt x="5072" y="12640"/>
                  <a:pt x="5208" y="12396"/>
                  <a:pt x="5452" y="12125"/>
                </a:cubicBezTo>
                <a:cubicBezTo>
                  <a:pt x="5642" y="11881"/>
                  <a:pt x="5940" y="11664"/>
                  <a:pt x="6320" y="11474"/>
                </a:cubicBezTo>
                <a:cubicBezTo>
                  <a:pt x="6605" y="11352"/>
                  <a:pt x="6920" y="11291"/>
                  <a:pt x="7243" y="11291"/>
                </a:cubicBezTo>
                <a:cubicBezTo>
                  <a:pt x="7351" y="11291"/>
                  <a:pt x="7459" y="11298"/>
                  <a:pt x="7568" y="11311"/>
                </a:cubicBezTo>
                <a:lnTo>
                  <a:pt x="7622" y="11311"/>
                </a:lnTo>
                <a:cubicBezTo>
                  <a:pt x="7432" y="11745"/>
                  <a:pt x="7296" y="12152"/>
                  <a:pt x="7134" y="12559"/>
                </a:cubicBezTo>
                <a:cubicBezTo>
                  <a:pt x="6808" y="13454"/>
                  <a:pt x="6483" y="14322"/>
                  <a:pt x="6211" y="15190"/>
                </a:cubicBezTo>
                <a:cubicBezTo>
                  <a:pt x="6076" y="15624"/>
                  <a:pt x="5913" y="16031"/>
                  <a:pt x="5777" y="16438"/>
                </a:cubicBezTo>
                <a:cubicBezTo>
                  <a:pt x="5777" y="16465"/>
                  <a:pt x="5777" y="16465"/>
                  <a:pt x="5750" y="16492"/>
                </a:cubicBezTo>
                <a:cubicBezTo>
                  <a:pt x="5452" y="16411"/>
                  <a:pt x="5126" y="16302"/>
                  <a:pt x="4855" y="16139"/>
                </a:cubicBezTo>
                <a:cubicBezTo>
                  <a:pt x="4665" y="16031"/>
                  <a:pt x="4475" y="15895"/>
                  <a:pt x="4313" y="15733"/>
                </a:cubicBezTo>
                <a:cubicBezTo>
                  <a:pt x="4150" y="15597"/>
                  <a:pt x="3987" y="15434"/>
                  <a:pt x="3852" y="15244"/>
                </a:cubicBezTo>
                <a:lnTo>
                  <a:pt x="3743" y="15109"/>
                </a:lnTo>
                <a:lnTo>
                  <a:pt x="3635" y="14973"/>
                </a:lnTo>
                <a:lnTo>
                  <a:pt x="3580" y="14919"/>
                </a:lnTo>
                <a:lnTo>
                  <a:pt x="3526" y="14837"/>
                </a:lnTo>
                <a:lnTo>
                  <a:pt x="3445" y="14675"/>
                </a:lnTo>
                <a:cubicBezTo>
                  <a:pt x="3336" y="14458"/>
                  <a:pt x="3228" y="14268"/>
                  <a:pt x="3174" y="14051"/>
                </a:cubicBezTo>
                <a:cubicBezTo>
                  <a:pt x="3092" y="13861"/>
                  <a:pt x="3065" y="13617"/>
                  <a:pt x="3038" y="13373"/>
                </a:cubicBezTo>
                <a:cubicBezTo>
                  <a:pt x="3038" y="13156"/>
                  <a:pt x="3038" y="12939"/>
                  <a:pt x="3065" y="12695"/>
                </a:cubicBezTo>
                <a:cubicBezTo>
                  <a:pt x="3092" y="12478"/>
                  <a:pt x="3174" y="12261"/>
                  <a:pt x="3282" y="12071"/>
                </a:cubicBezTo>
                <a:cubicBezTo>
                  <a:pt x="3309" y="11962"/>
                  <a:pt x="3363" y="11854"/>
                  <a:pt x="3418" y="11745"/>
                </a:cubicBezTo>
                <a:cubicBezTo>
                  <a:pt x="3472" y="11664"/>
                  <a:pt x="3499" y="11555"/>
                  <a:pt x="3580" y="11447"/>
                </a:cubicBezTo>
                <a:cubicBezTo>
                  <a:pt x="4096" y="10660"/>
                  <a:pt x="4855" y="10064"/>
                  <a:pt x="5750" y="9575"/>
                </a:cubicBezTo>
                <a:cubicBezTo>
                  <a:pt x="6184" y="9358"/>
                  <a:pt x="6618" y="9169"/>
                  <a:pt x="7107" y="9006"/>
                </a:cubicBezTo>
                <a:lnTo>
                  <a:pt x="7812" y="8816"/>
                </a:lnTo>
                <a:cubicBezTo>
                  <a:pt x="8083" y="8735"/>
                  <a:pt x="8327" y="8680"/>
                  <a:pt x="8598" y="8599"/>
                </a:cubicBezTo>
                <a:cubicBezTo>
                  <a:pt x="8625" y="8599"/>
                  <a:pt x="8653" y="8572"/>
                  <a:pt x="8707" y="8572"/>
                </a:cubicBezTo>
                <a:close/>
                <a:moveTo>
                  <a:pt x="8056" y="11420"/>
                </a:moveTo>
                <a:cubicBezTo>
                  <a:pt x="8110" y="11447"/>
                  <a:pt x="8137" y="11447"/>
                  <a:pt x="8219" y="11501"/>
                </a:cubicBezTo>
                <a:cubicBezTo>
                  <a:pt x="8408" y="11583"/>
                  <a:pt x="8625" y="11718"/>
                  <a:pt x="8788" y="11908"/>
                </a:cubicBezTo>
                <a:cubicBezTo>
                  <a:pt x="9141" y="12261"/>
                  <a:pt x="9385" y="12776"/>
                  <a:pt x="9466" y="13400"/>
                </a:cubicBezTo>
                <a:cubicBezTo>
                  <a:pt x="9521" y="13698"/>
                  <a:pt x="9521" y="13997"/>
                  <a:pt x="9466" y="14349"/>
                </a:cubicBezTo>
                <a:cubicBezTo>
                  <a:pt x="9439" y="14512"/>
                  <a:pt x="9412" y="14648"/>
                  <a:pt x="9385" y="14810"/>
                </a:cubicBezTo>
                <a:cubicBezTo>
                  <a:pt x="9331" y="14892"/>
                  <a:pt x="9304" y="14946"/>
                  <a:pt x="9276" y="15054"/>
                </a:cubicBezTo>
                <a:lnTo>
                  <a:pt x="9249" y="15109"/>
                </a:lnTo>
                <a:lnTo>
                  <a:pt x="9249" y="15163"/>
                </a:lnTo>
                <a:lnTo>
                  <a:pt x="9141" y="15299"/>
                </a:lnTo>
                <a:cubicBezTo>
                  <a:pt x="8788" y="15868"/>
                  <a:pt x="8164" y="16384"/>
                  <a:pt x="7378" y="16573"/>
                </a:cubicBezTo>
                <a:cubicBezTo>
                  <a:pt x="7131" y="16632"/>
                  <a:pt x="6891" y="16658"/>
                  <a:pt x="6651" y="16658"/>
                </a:cubicBezTo>
                <a:cubicBezTo>
                  <a:pt x="6444" y="16658"/>
                  <a:pt x="6236" y="16638"/>
                  <a:pt x="6022" y="16600"/>
                </a:cubicBezTo>
                <a:cubicBezTo>
                  <a:pt x="6483" y="15380"/>
                  <a:pt x="6971" y="14105"/>
                  <a:pt x="7513" y="12749"/>
                </a:cubicBezTo>
                <a:cubicBezTo>
                  <a:pt x="7676" y="12315"/>
                  <a:pt x="7839" y="11854"/>
                  <a:pt x="8056" y="11420"/>
                </a:cubicBezTo>
                <a:close/>
                <a:moveTo>
                  <a:pt x="14050" y="1"/>
                </a:moveTo>
                <a:lnTo>
                  <a:pt x="13752" y="109"/>
                </a:lnTo>
                <a:cubicBezTo>
                  <a:pt x="13399" y="272"/>
                  <a:pt x="13209" y="462"/>
                  <a:pt x="12965" y="706"/>
                </a:cubicBezTo>
                <a:cubicBezTo>
                  <a:pt x="12748" y="923"/>
                  <a:pt x="12586" y="1140"/>
                  <a:pt x="12423" y="1384"/>
                </a:cubicBezTo>
                <a:cubicBezTo>
                  <a:pt x="11772" y="2306"/>
                  <a:pt x="11229" y="3256"/>
                  <a:pt x="10714" y="4232"/>
                </a:cubicBezTo>
                <a:cubicBezTo>
                  <a:pt x="10280" y="5073"/>
                  <a:pt x="9873" y="5941"/>
                  <a:pt x="9493" y="6755"/>
                </a:cubicBezTo>
                <a:cubicBezTo>
                  <a:pt x="9059" y="6863"/>
                  <a:pt x="8598" y="6999"/>
                  <a:pt x="8137" y="7189"/>
                </a:cubicBezTo>
                <a:cubicBezTo>
                  <a:pt x="7866" y="7243"/>
                  <a:pt x="7649" y="7324"/>
                  <a:pt x="7378" y="7433"/>
                </a:cubicBezTo>
                <a:cubicBezTo>
                  <a:pt x="7107" y="7514"/>
                  <a:pt x="6835" y="7595"/>
                  <a:pt x="6564" y="7731"/>
                </a:cubicBezTo>
                <a:cubicBezTo>
                  <a:pt x="6022" y="7975"/>
                  <a:pt x="5506" y="8219"/>
                  <a:pt x="5018" y="8545"/>
                </a:cubicBezTo>
                <a:cubicBezTo>
                  <a:pt x="4557" y="8843"/>
                  <a:pt x="4069" y="9250"/>
                  <a:pt x="3716" y="9657"/>
                </a:cubicBezTo>
                <a:cubicBezTo>
                  <a:pt x="3309" y="10091"/>
                  <a:pt x="2984" y="10579"/>
                  <a:pt x="2712" y="11067"/>
                </a:cubicBezTo>
                <a:cubicBezTo>
                  <a:pt x="2658" y="11203"/>
                  <a:pt x="2631" y="11338"/>
                  <a:pt x="2550" y="11501"/>
                </a:cubicBezTo>
                <a:cubicBezTo>
                  <a:pt x="2523" y="11610"/>
                  <a:pt x="2441" y="11745"/>
                  <a:pt x="2414" y="11908"/>
                </a:cubicBezTo>
                <a:cubicBezTo>
                  <a:pt x="2360" y="12179"/>
                  <a:pt x="2306" y="12478"/>
                  <a:pt x="2278" y="12749"/>
                </a:cubicBezTo>
                <a:cubicBezTo>
                  <a:pt x="2251" y="13319"/>
                  <a:pt x="2360" y="13861"/>
                  <a:pt x="2550" y="14376"/>
                </a:cubicBezTo>
                <a:lnTo>
                  <a:pt x="2631" y="14566"/>
                </a:lnTo>
                <a:lnTo>
                  <a:pt x="2712" y="14756"/>
                </a:lnTo>
                <a:cubicBezTo>
                  <a:pt x="2794" y="14892"/>
                  <a:pt x="2848" y="14973"/>
                  <a:pt x="2929" y="15082"/>
                </a:cubicBezTo>
                <a:lnTo>
                  <a:pt x="3038" y="15217"/>
                </a:lnTo>
                <a:lnTo>
                  <a:pt x="3092" y="15299"/>
                </a:lnTo>
                <a:lnTo>
                  <a:pt x="3174" y="15353"/>
                </a:lnTo>
                <a:lnTo>
                  <a:pt x="3309" y="15488"/>
                </a:lnTo>
                <a:lnTo>
                  <a:pt x="3445" y="15624"/>
                </a:lnTo>
                <a:cubicBezTo>
                  <a:pt x="3770" y="16004"/>
                  <a:pt x="4177" y="16329"/>
                  <a:pt x="4611" y="16573"/>
                </a:cubicBezTo>
                <a:cubicBezTo>
                  <a:pt x="4937" y="16736"/>
                  <a:pt x="5235" y="16872"/>
                  <a:pt x="5560" y="17007"/>
                </a:cubicBezTo>
                <a:cubicBezTo>
                  <a:pt x="5506" y="17251"/>
                  <a:pt x="5398" y="17468"/>
                  <a:pt x="5343" y="17685"/>
                </a:cubicBezTo>
                <a:cubicBezTo>
                  <a:pt x="5208" y="18065"/>
                  <a:pt x="5018" y="18472"/>
                  <a:pt x="4882" y="18825"/>
                </a:cubicBezTo>
                <a:cubicBezTo>
                  <a:pt x="4720" y="19177"/>
                  <a:pt x="4557" y="19530"/>
                  <a:pt x="4394" y="19828"/>
                </a:cubicBezTo>
                <a:cubicBezTo>
                  <a:pt x="4286" y="19991"/>
                  <a:pt x="4177" y="20127"/>
                  <a:pt x="4069" y="20262"/>
                </a:cubicBezTo>
                <a:cubicBezTo>
                  <a:pt x="4042" y="20316"/>
                  <a:pt x="4014" y="20344"/>
                  <a:pt x="4014" y="20371"/>
                </a:cubicBezTo>
                <a:lnTo>
                  <a:pt x="3906" y="20479"/>
                </a:lnTo>
                <a:cubicBezTo>
                  <a:pt x="3852" y="20533"/>
                  <a:pt x="3797" y="20615"/>
                  <a:pt x="3743" y="20642"/>
                </a:cubicBezTo>
                <a:cubicBezTo>
                  <a:pt x="3499" y="20886"/>
                  <a:pt x="3201" y="21022"/>
                  <a:pt x="2902" y="21076"/>
                </a:cubicBezTo>
                <a:cubicBezTo>
                  <a:pt x="2740" y="21117"/>
                  <a:pt x="2584" y="21137"/>
                  <a:pt x="2434" y="21137"/>
                </a:cubicBezTo>
                <a:cubicBezTo>
                  <a:pt x="2285" y="21137"/>
                  <a:pt x="2143" y="21117"/>
                  <a:pt x="2007" y="21076"/>
                </a:cubicBezTo>
                <a:lnTo>
                  <a:pt x="1899" y="21049"/>
                </a:lnTo>
                <a:lnTo>
                  <a:pt x="1872" y="21049"/>
                </a:lnTo>
                <a:lnTo>
                  <a:pt x="1817" y="21022"/>
                </a:lnTo>
                <a:lnTo>
                  <a:pt x="1600" y="20913"/>
                </a:lnTo>
                <a:cubicBezTo>
                  <a:pt x="1465" y="20859"/>
                  <a:pt x="1356" y="20778"/>
                  <a:pt x="1275" y="20669"/>
                </a:cubicBezTo>
                <a:lnTo>
                  <a:pt x="1004" y="20398"/>
                </a:lnTo>
                <a:cubicBezTo>
                  <a:pt x="922" y="20316"/>
                  <a:pt x="868" y="20208"/>
                  <a:pt x="814" y="20099"/>
                </a:cubicBezTo>
                <a:cubicBezTo>
                  <a:pt x="760" y="19910"/>
                  <a:pt x="732" y="19693"/>
                  <a:pt x="787" y="19503"/>
                </a:cubicBezTo>
                <a:cubicBezTo>
                  <a:pt x="814" y="19394"/>
                  <a:pt x="868" y="19313"/>
                  <a:pt x="895" y="19232"/>
                </a:cubicBezTo>
                <a:cubicBezTo>
                  <a:pt x="922" y="19177"/>
                  <a:pt x="922" y="19150"/>
                  <a:pt x="949" y="19123"/>
                </a:cubicBezTo>
                <a:lnTo>
                  <a:pt x="1004" y="19042"/>
                </a:lnTo>
                <a:lnTo>
                  <a:pt x="1004" y="19015"/>
                </a:lnTo>
                <a:lnTo>
                  <a:pt x="1031" y="18987"/>
                </a:lnTo>
                <a:cubicBezTo>
                  <a:pt x="1058" y="18960"/>
                  <a:pt x="1139" y="18852"/>
                  <a:pt x="1166" y="18825"/>
                </a:cubicBezTo>
                <a:cubicBezTo>
                  <a:pt x="1221" y="18770"/>
                  <a:pt x="1275" y="18716"/>
                  <a:pt x="1329" y="18689"/>
                </a:cubicBezTo>
                <a:lnTo>
                  <a:pt x="1546" y="18581"/>
                </a:lnTo>
                <a:cubicBezTo>
                  <a:pt x="1627" y="18770"/>
                  <a:pt x="1763" y="18960"/>
                  <a:pt x="1980" y="19042"/>
                </a:cubicBezTo>
                <a:cubicBezTo>
                  <a:pt x="2146" y="19129"/>
                  <a:pt x="2323" y="19171"/>
                  <a:pt x="2498" y="19171"/>
                </a:cubicBezTo>
                <a:cubicBezTo>
                  <a:pt x="2867" y="19171"/>
                  <a:pt x="3224" y="18984"/>
                  <a:pt x="3445" y="18635"/>
                </a:cubicBezTo>
                <a:cubicBezTo>
                  <a:pt x="3716" y="18147"/>
                  <a:pt x="3526" y="17468"/>
                  <a:pt x="3038" y="17197"/>
                </a:cubicBezTo>
                <a:cubicBezTo>
                  <a:pt x="2795" y="17058"/>
                  <a:pt x="2529" y="16964"/>
                  <a:pt x="2227" y="16964"/>
                </a:cubicBezTo>
                <a:cubicBezTo>
                  <a:pt x="2057" y="16964"/>
                  <a:pt x="1877" y="16993"/>
                  <a:pt x="1682" y="17062"/>
                </a:cubicBezTo>
                <a:cubicBezTo>
                  <a:pt x="1221" y="17197"/>
                  <a:pt x="787" y="17496"/>
                  <a:pt x="488" y="17902"/>
                </a:cubicBezTo>
                <a:cubicBezTo>
                  <a:pt x="407" y="18011"/>
                  <a:pt x="353" y="18092"/>
                  <a:pt x="271" y="18228"/>
                </a:cubicBezTo>
                <a:cubicBezTo>
                  <a:pt x="217" y="18364"/>
                  <a:pt x="190" y="18472"/>
                  <a:pt x="109" y="18608"/>
                </a:cubicBezTo>
                <a:cubicBezTo>
                  <a:pt x="54" y="18852"/>
                  <a:pt x="0" y="19150"/>
                  <a:pt x="0" y="19448"/>
                </a:cubicBezTo>
                <a:cubicBezTo>
                  <a:pt x="54" y="19774"/>
                  <a:pt x="109" y="20072"/>
                  <a:pt x="271" y="20344"/>
                </a:cubicBezTo>
                <a:cubicBezTo>
                  <a:pt x="353" y="20479"/>
                  <a:pt x="461" y="20615"/>
                  <a:pt x="543" y="20723"/>
                </a:cubicBezTo>
                <a:cubicBezTo>
                  <a:pt x="651" y="20805"/>
                  <a:pt x="787" y="20940"/>
                  <a:pt x="922" y="21022"/>
                </a:cubicBezTo>
                <a:cubicBezTo>
                  <a:pt x="1058" y="21130"/>
                  <a:pt x="1193" y="21184"/>
                  <a:pt x="1356" y="21266"/>
                </a:cubicBezTo>
                <a:cubicBezTo>
                  <a:pt x="1438" y="21293"/>
                  <a:pt x="1546" y="21320"/>
                  <a:pt x="1600" y="21347"/>
                </a:cubicBezTo>
                <a:lnTo>
                  <a:pt x="1736" y="21347"/>
                </a:lnTo>
                <a:lnTo>
                  <a:pt x="1872" y="21401"/>
                </a:lnTo>
                <a:cubicBezTo>
                  <a:pt x="2034" y="21429"/>
                  <a:pt x="2224" y="21429"/>
                  <a:pt x="2387" y="21429"/>
                </a:cubicBezTo>
                <a:cubicBezTo>
                  <a:pt x="2550" y="21429"/>
                  <a:pt x="2767" y="21401"/>
                  <a:pt x="2929" y="21320"/>
                </a:cubicBezTo>
                <a:cubicBezTo>
                  <a:pt x="3255" y="21212"/>
                  <a:pt x="3608" y="21022"/>
                  <a:pt x="3879" y="20750"/>
                </a:cubicBezTo>
                <a:lnTo>
                  <a:pt x="4069" y="20533"/>
                </a:lnTo>
                <a:lnTo>
                  <a:pt x="4177" y="20452"/>
                </a:lnTo>
                <a:lnTo>
                  <a:pt x="4286" y="20344"/>
                </a:lnTo>
                <a:cubicBezTo>
                  <a:pt x="4394" y="20181"/>
                  <a:pt x="4475" y="20045"/>
                  <a:pt x="4584" y="19855"/>
                </a:cubicBezTo>
                <a:cubicBezTo>
                  <a:pt x="4964" y="19177"/>
                  <a:pt x="5262" y="18445"/>
                  <a:pt x="5560" y="17658"/>
                </a:cubicBezTo>
                <a:cubicBezTo>
                  <a:pt x="5669" y="17414"/>
                  <a:pt x="5750" y="17224"/>
                  <a:pt x="5832" y="16980"/>
                </a:cubicBezTo>
                <a:cubicBezTo>
                  <a:pt x="6258" y="17087"/>
                  <a:pt x="6685" y="17160"/>
                  <a:pt x="7111" y="17160"/>
                </a:cubicBezTo>
                <a:cubicBezTo>
                  <a:pt x="7227" y="17160"/>
                  <a:pt x="7343" y="17155"/>
                  <a:pt x="7459" y="17143"/>
                </a:cubicBezTo>
                <a:cubicBezTo>
                  <a:pt x="7947" y="17116"/>
                  <a:pt x="8463" y="16980"/>
                  <a:pt x="8897" y="16790"/>
                </a:cubicBezTo>
                <a:cubicBezTo>
                  <a:pt x="9141" y="16682"/>
                  <a:pt x="9331" y="16546"/>
                  <a:pt x="9493" y="16384"/>
                </a:cubicBezTo>
                <a:cubicBezTo>
                  <a:pt x="9602" y="16302"/>
                  <a:pt x="9710" y="16194"/>
                  <a:pt x="9765" y="16139"/>
                </a:cubicBezTo>
                <a:lnTo>
                  <a:pt x="9900" y="16004"/>
                </a:lnTo>
                <a:lnTo>
                  <a:pt x="10036" y="15868"/>
                </a:lnTo>
                <a:lnTo>
                  <a:pt x="10144" y="15733"/>
                </a:lnTo>
                <a:lnTo>
                  <a:pt x="10280" y="15543"/>
                </a:lnTo>
                <a:lnTo>
                  <a:pt x="10497" y="15244"/>
                </a:lnTo>
                <a:cubicBezTo>
                  <a:pt x="10551" y="15082"/>
                  <a:pt x="10660" y="14837"/>
                  <a:pt x="10714" y="14648"/>
                </a:cubicBezTo>
                <a:cubicBezTo>
                  <a:pt x="10795" y="14403"/>
                  <a:pt x="10822" y="14159"/>
                  <a:pt x="10850" y="13969"/>
                </a:cubicBezTo>
                <a:cubicBezTo>
                  <a:pt x="10904" y="13725"/>
                  <a:pt x="10904" y="13481"/>
                  <a:pt x="10850" y="13291"/>
                </a:cubicBezTo>
                <a:cubicBezTo>
                  <a:pt x="10795" y="12369"/>
                  <a:pt x="10416" y="11528"/>
                  <a:pt x="9819" y="10959"/>
                </a:cubicBezTo>
                <a:cubicBezTo>
                  <a:pt x="9629" y="10823"/>
                  <a:pt x="9493" y="10688"/>
                  <a:pt x="9304" y="10552"/>
                </a:cubicBezTo>
                <a:cubicBezTo>
                  <a:pt x="9141" y="10443"/>
                  <a:pt x="8924" y="10335"/>
                  <a:pt x="8761" y="10281"/>
                </a:cubicBezTo>
                <a:cubicBezTo>
                  <a:pt x="8734" y="10226"/>
                  <a:pt x="8653" y="10226"/>
                  <a:pt x="8598" y="10199"/>
                </a:cubicBezTo>
                <a:cubicBezTo>
                  <a:pt x="8870" y="9603"/>
                  <a:pt x="9087" y="8979"/>
                  <a:pt x="9412" y="8409"/>
                </a:cubicBezTo>
                <a:cubicBezTo>
                  <a:pt x="10226" y="8165"/>
                  <a:pt x="11039" y="7867"/>
                  <a:pt x="11853" y="7460"/>
                </a:cubicBezTo>
                <a:cubicBezTo>
                  <a:pt x="12396" y="7189"/>
                  <a:pt x="12938" y="6836"/>
                  <a:pt x="13372" y="6375"/>
                </a:cubicBezTo>
                <a:cubicBezTo>
                  <a:pt x="13616" y="6131"/>
                  <a:pt x="13806" y="5887"/>
                  <a:pt x="13969" y="5670"/>
                </a:cubicBezTo>
                <a:cubicBezTo>
                  <a:pt x="14077" y="5534"/>
                  <a:pt x="14159" y="5425"/>
                  <a:pt x="14240" y="5290"/>
                </a:cubicBezTo>
                <a:lnTo>
                  <a:pt x="14349" y="5127"/>
                </a:lnTo>
                <a:lnTo>
                  <a:pt x="14457" y="4910"/>
                </a:lnTo>
                <a:cubicBezTo>
                  <a:pt x="14755" y="4395"/>
                  <a:pt x="14972" y="3825"/>
                  <a:pt x="15135" y="3256"/>
                </a:cubicBezTo>
                <a:cubicBezTo>
                  <a:pt x="15298" y="2659"/>
                  <a:pt x="15379" y="2062"/>
                  <a:pt x="15298" y="1411"/>
                </a:cubicBezTo>
                <a:cubicBezTo>
                  <a:pt x="15271" y="1248"/>
                  <a:pt x="15271" y="1086"/>
                  <a:pt x="15189" y="950"/>
                </a:cubicBezTo>
                <a:cubicBezTo>
                  <a:pt x="15162" y="787"/>
                  <a:pt x="15108" y="597"/>
                  <a:pt x="14972" y="435"/>
                </a:cubicBezTo>
                <a:cubicBezTo>
                  <a:pt x="14891" y="380"/>
                  <a:pt x="14837" y="272"/>
                  <a:pt x="14755" y="191"/>
                </a:cubicBezTo>
                <a:cubicBezTo>
                  <a:pt x="14728" y="163"/>
                  <a:pt x="14647" y="136"/>
                  <a:pt x="14620" y="109"/>
                </a:cubicBezTo>
                <a:cubicBezTo>
                  <a:pt x="14593" y="109"/>
                  <a:pt x="14620" y="109"/>
                  <a:pt x="14566" y="55"/>
                </a:cubicBezTo>
                <a:lnTo>
                  <a:pt x="14511" y="55"/>
                </a:lnTo>
                <a:cubicBezTo>
                  <a:pt x="14484" y="55"/>
                  <a:pt x="14457" y="28"/>
                  <a:pt x="14430" y="28"/>
                </a:cubicBezTo>
                <a:cubicBezTo>
                  <a:pt x="14294" y="1"/>
                  <a:pt x="14159" y="1"/>
                  <a:pt x="140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3;p26"/>
          <p:cNvSpPr/>
          <p:nvPr/>
        </p:nvSpPr>
        <p:spPr>
          <a:xfrm>
            <a:off x="8820011" y="4183546"/>
            <a:ext cx="560646" cy="624343"/>
          </a:xfrm>
          <a:custGeom>
            <a:avLst/>
            <a:gdLst/>
            <a:ahLst/>
            <a:cxnLst/>
            <a:rect l="l" t="t" r="r" b="b"/>
            <a:pathLst>
              <a:path w="11583" h="12885" extrusionOk="0">
                <a:moveTo>
                  <a:pt x="11013" y="1275"/>
                </a:moveTo>
                <a:lnTo>
                  <a:pt x="11013" y="1736"/>
                </a:lnTo>
                <a:lnTo>
                  <a:pt x="4367" y="2659"/>
                </a:lnTo>
                <a:lnTo>
                  <a:pt x="4367" y="2116"/>
                </a:lnTo>
                <a:lnTo>
                  <a:pt x="11013" y="1275"/>
                </a:lnTo>
                <a:close/>
                <a:moveTo>
                  <a:pt x="11555" y="0"/>
                </a:moveTo>
                <a:lnTo>
                  <a:pt x="3825" y="950"/>
                </a:lnTo>
                <a:lnTo>
                  <a:pt x="3825" y="2143"/>
                </a:lnTo>
                <a:lnTo>
                  <a:pt x="3852" y="9873"/>
                </a:lnTo>
                <a:cubicBezTo>
                  <a:pt x="3472" y="9494"/>
                  <a:pt x="2875" y="9222"/>
                  <a:pt x="2197" y="9222"/>
                </a:cubicBezTo>
                <a:cubicBezTo>
                  <a:pt x="977" y="9222"/>
                  <a:pt x="0" y="10036"/>
                  <a:pt x="0" y="11067"/>
                </a:cubicBezTo>
                <a:cubicBezTo>
                  <a:pt x="0" y="12070"/>
                  <a:pt x="977" y="12884"/>
                  <a:pt x="2197" y="12884"/>
                </a:cubicBezTo>
                <a:cubicBezTo>
                  <a:pt x="3390" y="12884"/>
                  <a:pt x="4365" y="12153"/>
                  <a:pt x="4394" y="11070"/>
                </a:cubicBezTo>
                <a:lnTo>
                  <a:pt x="4394" y="11070"/>
                </a:lnTo>
                <a:lnTo>
                  <a:pt x="4394" y="11094"/>
                </a:lnTo>
                <a:lnTo>
                  <a:pt x="4394" y="11067"/>
                </a:lnTo>
                <a:cubicBezTo>
                  <a:pt x="4394" y="11068"/>
                  <a:pt x="4394" y="11069"/>
                  <a:pt x="4394" y="11070"/>
                </a:cubicBezTo>
                <a:lnTo>
                  <a:pt x="4394" y="11070"/>
                </a:lnTo>
                <a:lnTo>
                  <a:pt x="4367" y="3228"/>
                </a:lnTo>
                <a:lnTo>
                  <a:pt x="11013" y="2306"/>
                </a:lnTo>
                <a:lnTo>
                  <a:pt x="11040" y="9005"/>
                </a:lnTo>
                <a:cubicBezTo>
                  <a:pt x="10633" y="8626"/>
                  <a:pt x="10063" y="8355"/>
                  <a:pt x="9385" y="8355"/>
                </a:cubicBezTo>
                <a:cubicBezTo>
                  <a:pt x="8165" y="8355"/>
                  <a:pt x="7188" y="9168"/>
                  <a:pt x="7188" y="10172"/>
                </a:cubicBezTo>
                <a:cubicBezTo>
                  <a:pt x="7188" y="11203"/>
                  <a:pt x="8165" y="12043"/>
                  <a:pt x="9385" y="12043"/>
                </a:cubicBezTo>
                <a:cubicBezTo>
                  <a:pt x="10579" y="12043"/>
                  <a:pt x="11555" y="11257"/>
                  <a:pt x="11582" y="10280"/>
                </a:cubicBezTo>
                <a:lnTo>
                  <a:pt x="11582" y="10253"/>
                </a:lnTo>
                <a:lnTo>
                  <a:pt x="11555" y="190"/>
                </a:lnTo>
                <a:lnTo>
                  <a:pt x="115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4;p26"/>
          <p:cNvSpPr/>
          <p:nvPr/>
        </p:nvSpPr>
        <p:spPr>
          <a:xfrm>
            <a:off x="2539254" y="3983766"/>
            <a:ext cx="214036" cy="177491"/>
          </a:xfrm>
          <a:custGeom>
            <a:avLst/>
            <a:gdLst/>
            <a:ahLst/>
            <a:cxnLst/>
            <a:rect l="l" t="t" r="r" b="b"/>
            <a:pathLst>
              <a:path w="4422" h="3663" extrusionOk="0">
                <a:moveTo>
                  <a:pt x="2198" y="570"/>
                </a:moveTo>
                <a:cubicBezTo>
                  <a:pt x="3093" y="570"/>
                  <a:pt x="3825" y="1140"/>
                  <a:pt x="3825" y="1818"/>
                </a:cubicBezTo>
                <a:cubicBezTo>
                  <a:pt x="3825" y="2496"/>
                  <a:pt x="3120" y="3066"/>
                  <a:pt x="2198" y="3066"/>
                </a:cubicBezTo>
                <a:cubicBezTo>
                  <a:pt x="1330" y="3066"/>
                  <a:pt x="570" y="2496"/>
                  <a:pt x="570" y="1818"/>
                </a:cubicBezTo>
                <a:cubicBezTo>
                  <a:pt x="625" y="1113"/>
                  <a:pt x="1330" y="570"/>
                  <a:pt x="2198" y="570"/>
                </a:cubicBezTo>
                <a:close/>
                <a:moveTo>
                  <a:pt x="2198" y="1"/>
                </a:moveTo>
                <a:cubicBezTo>
                  <a:pt x="977" y="1"/>
                  <a:pt x="1" y="814"/>
                  <a:pt x="1" y="1818"/>
                </a:cubicBezTo>
                <a:cubicBezTo>
                  <a:pt x="1" y="2849"/>
                  <a:pt x="977" y="3662"/>
                  <a:pt x="2198" y="3662"/>
                </a:cubicBezTo>
                <a:cubicBezTo>
                  <a:pt x="3418" y="3662"/>
                  <a:pt x="4422" y="2849"/>
                  <a:pt x="4422" y="1818"/>
                </a:cubicBezTo>
                <a:cubicBezTo>
                  <a:pt x="4422" y="814"/>
                  <a:pt x="3418" y="1"/>
                  <a:pt x="21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682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49;p41"/>
          <p:cNvGrpSpPr/>
          <p:nvPr/>
        </p:nvGrpSpPr>
        <p:grpSpPr>
          <a:xfrm>
            <a:off x="419214" y="739545"/>
            <a:ext cx="5935404" cy="5162491"/>
            <a:chOff x="1572575" y="3497750"/>
            <a:chExt cx="843650" cy="639425"/>
          </a:xfrm>
        </p:grpSpPr>
        <p:sp>
          <p:nvSpPr>
            <p:cNvPr id="3" name="Google Shape;550;p41"/>
            <p:cNvSpPr/>
            <p:nvPr/>
          </p:nvSpPr>
          <p:spPr>
            <a:xfrm>
              <a:off x="1572575" y="3497750"/>
              <a:ext cx="843650" cy="534600"/>
            </a:xfrm>
            <a:custGeom>
              <a:avLst/>
              <a:gdLst/>
              <a:ahLst/>
              <a:cxnLst/>
              <a:rect l="l" t="t" r="r" b="b"/>
              <a:pathLst>
                <a:path w="33746" h="21384" extrusionOk="0">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51;p41"/>
            <p:cNvSpPr/>
            <p:nvPr/>
          </p:nvSpPr>
          <p:spPr>
            <a:xfrm>
              <a:off x="1904400" y="4032325"/>
              <a:ext cx="179975" cy="104850"/>
            </a:xfrm>
            <a:custGeom>
              <a:avLst/>
              <a:gdLst/>
              <a:ahLst/>
              <a:cxnLst/>
              <a:rect l="l" t="t" r="r" b="b"/>
              <a:pathLst>
                <a:path w="7199" h="4194" extrusionOk="0">
                  <a:moveTo>
                    <a:pt x="1" y="1"/>
                  </a:moveTo>
                  <a:lnTo>
                    <a:pt x="1" y="4194"/>
                  </a:lnTo>
                  <a:lnTo>
                    <a:pt x="7198" y="4194"/>
                  </a:lnTo>
                  <a:lnTo>
                    <a:pt x="71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1"/>
            <p:cNvSpPr/>
            <p:nvPr/>
          </p:nvSpPr>
          <p:spPr>
            <a:xfrm>
              <a:off x="1904400" y="4032325"/>
              <a:ext cx="179975" cy="49825"/>
            </a:xfrm>
            <a:custGeom>
              <a:avLst/>
              <a:gdLst/>
              <a:ahLst/>
              <a:cxnLst/>
              <a:rect l="l" t="t" r="r" b="b"/>
              <a:pathLst>
                <a:path w="7199" h="1993" extrusionOk="0">
                  <a:moveTo>
                    <a:pt x="1" y="1"/>
                  </a:moveTo>
                  <a:lnTo>
                    <a:pt x="1" y="980"/>
                  </a:lnTo>
                  <a:lnTo>
                    <a:pt x="7198" y="1992"/>
                  </a:lnTo>
                  <a:lnTo>
                    <a:pt x="71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53;p41"/>
            <p:cNvSpPr/>
            <p:nvPr/>
          </p:nvSpPr>
          <p:spPr>
            <a:xfrm>
              <a:off x="1852950" y="4127950"/>
              <a:ext cx="283100" cy="9225"/>
            </a:xfrm>
            <a:custGeom>
              <a:avLst/>
              <a:gdLst/>
              <a:ahLst/>
              <a:cxnLst/>
              <a:rect l="l" t="t" r="r" b="b"/>
              <a:pathLst>
                <a:path w="11324" h="369" extrusionOk="0">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555;p41"/>
          <p:cNvSpPr/>
          <p:nvPr/>
        </p:nvSpPr>
        <p:spPr>
          <a:xfrm>
            <a:off x="5766635" y="5256648"/>
            <a:ext cx="399065" cy="1015458"/>
          </a:xfrm>
          <a:custGeom>
            <a:avLst/>
            <a:gdLst/>
            <a:ahLst/>
            <a:cxnLst/>
            <a:rect l="l" t="t" r="r" b="b"/>
            <a:pathLst>
              <a:path w="8246" h="12643" extrusionOk="0">
                <a:moveTo>
                  <a:pt x="4313" y="1926"/>
                </a:moveTo>
                <a:cubicBezTo>
                  <a:pt x="4611" y="2414"/>
                  <a:pt x="5181" y="2930"/>
                  <a:pt x="6157" y="3608"/>
                </a:cubicBezTo>
                <a:cubicBezTo>
                  <a:pt x="7459" y="4476"/>
                  <a:pt x="7324" y="5425"/>
                  <a:pt x="7107" y="5995"/>
                </a:cubicBezTo>
                <a:cubicBezTo>
                  <a:pt x="6917" y="5832"/>
                  <a:pt x="6700" y="5696"/>
                  <a:pt x="6510" y="5561"/>
                </a:cubicBezTo>
                <a:cubicBezTo>
                  <a:pt x="4801" y="4557"/>
                  <a:pt x="4394" y="2984"/>
                  <a:pt x="4340" y="2685"/>
                </a:cubicBezTo>
                <a:lnTo>
                  <a:pt x="4313" y="1926"/>
                </a:lnTo>
                <a:close/>
                <a:moveTo>
                  <a:pt x="4231" y="0"/>
                </a:moveTo>
                <a:lnTo>
                  <a:pt x="3635" y="27"/>
                </a:lnTo>
                <a:lnTo>
                  <a:pt x="4069" y="9358"/>
                </a:lnTo>
                <a:cubicBezTo>
                  <a:pt x="3659" y="8999"/>
                  <a:pt x="3056" y="8786"/>
                  <a:pt x="2419" y="8786"/>
                </a:cubicBezTo>
                <a:cubicBezTo>
                  <a:pt x="2382" y="8786"/>
                  <a:pt x="2344" y="8787"/>
                  <a:pt x="2306" y="8788"/>
                </a:cubicBezTo>
                <a:cubicBezTo>
                  <a:pt x="1004" y="8843"/>
                  <a:pt x="0" y="9738"/>
                  <a:pt x="54" y="10823"/>
                </a:cubicBezTo>
                <a:cubicBezTo>
                  <a:pt x="107" y="11872"/>
                  <a:pt x="1099" y="12643"/>
                  <a:pt x="2342" y="12643"/>
                </a:cubicBezTo>
                <a:cubicBezTo>
                  <a:pt x="2384" y="12643"/>
                  <a:pt x="2426" y="12642"/>
                  <a:pt x="2468" y="12640"/>
                </a:cubicBezTo>
                <a:cubicBezTo>
                  <a:pt x="3770" y="12586"/>
                  <a:pt x="4747" y="11772"/>
                  <a:pt x="4720" y="10606"/>
                </a:cubicBezTo>
                <a:lnTo>
                  <a:pt x="4394" y="4476"/>
                </a:lnTo>
                <a:lnTo>
                  <a:pt x="4394" y="4476"/>
                </a:lnTo>
                <a:cubicBezTo>
                  <a:pt x="4720" y="4910"/>
                  <a:pt x="5289" y="5452"/>
                  <a:pt x="6266" y="6130"/>
                </a:cubicBezTo>
                <a:cubicBezTo>
                  <a:pt x="8246" y="7459"/>
                  <a:pt x="6917" y="9032"/>
                  <a:pt x="6917" y="9032"/>
                </a:cubicBezTo>
                <a:cubicBezTo>
                  <a:pt x="7893" y="8490"/>
                  <a:pt x="8246" y="7188"/>
                  <a:pt x="7242" y="6130"/>
                </a:cubicBezTo>
                <a:cubicBezTo>
                  <a:pt x="8002" y="5371"/>
                  <a:pt x="7975" y="3933"/>
                  <a:pt x="6401" y="2984"/>
                </a:cubicBezTo>
                <a:cubicBezTo>
                  <a:pt x="4503" y="1845"/>
                  <a:pt x="4231" y="27"/>
                  <a:pt x="4231" y="27"/>
                </a:cubicBezTo>
                <a:lnTo>
                  <a:pt x="4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6;p41"/>
          <p:cNvSpPr txBox="1"/>
          <p:nvPr/>
        </p:nvSpPr>
        <p:spPr>
          <a:xfrm>
            <a:off x="6716588" y="893490"/>
            <a:ext cx="4983896" cy="436315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smtClean="0">
                <a:latin typeface="Raleway"/>
                <a:ea typeface="Raleway"/>
                <a:cs typeface="Raleway"/>
                <a:sym typeface="Raleway"/>
              </a:rPr>
              <a:t>Bhangra </a:t>
            </a:r>
            <a:r>
              <a:rPr lang="en" sz="2400" dirty="0">
                <a:latin typeface="Raleway"/>
                <a:ea typeface="Raleway"/>
                <a:cs typeface="Raleway"/>
                <a:sym typeface="Raleway"/>
              </a:rPr>
              <a:t>beats and instruments can also be used for “remixes” of modern songs…</a:t>
            </a:r>
            <a:endParaRPr sz="2400" dirty="0">
              <a:latin typeface="Raleway"/>
              <a:ea typeface="Raleway"/>
              <a:cs typeface="Raleway"/>
              <a:sym typeface="Raleway"/>
            </a:endParaRPr>
          </a:p>
          <a:p>
            <a:pPr marL="0" lvl="0" indent="0" algn="l" rtl="0">
              <a:spcBef>
                <a:spcPts val="800"/>
              </a:spcBef>
              <a:spcAft>
                <a:spcPts val="0"/>
              </a:spcAft>
              <a:buNone/>
            </a:pPr>
            <a:endParaRPr sz="2400" dirty="0">
              <a:latin typeface="Raleway"/>
              <a:ea typeface="Raleway"/>
              <a:cs typeface="Raleway"/>
              <a:sym typeface="Raleway"/>
            </a:endParaRPr>
          </a:p>
          <a:p>
            <a:pPr marL="0" lvl="0" indent="0" algn="l" rtl="0">
              <a:spcBef>
                <a:spcPts val="800"/>
              </a:spcBef>
              <a:spcAft>
                <a:spcPts val="0"/>
              </a:spcAft>
              <a:buNone/>
            </a:pPr>
            <a:endParaRPr sz="2400" dirty="0">
              <a:latin typeface="Raleway"/>
              <a:ea typeface="Raleway"/>
              <a:cs typeface="Raleway"/>
              <a:sym typeface="Raleway"/>
            </a:endParaRPr>
          </a:p>
          <a:p>
            <a:pPr marL="0" lvl="0" indent="0" algn="l" rtl="0">
              <a:spcBef>
                <a:spcPts val="800"/>
              </a:spcBef>
              <a:spcAft>
                <a:spcPts val="0"/>
              </a:spcAft>
              <a:buNone/>
            </a:pPr>
            <a:r>
              <a:rPr lang="en" sz="2400" dirty="0">
                <a:latin typeface="Raleway"/>
                <a:ea typeface="Raleway"/>
                <a:cs typeface="Raleway"/>
                <a:sym typeface="Raleway"/>
              </a:rPr>
              <a:t>Do you like this</a:t>
            </a:r>
            <a:r>
              <a:rPr lang="en" sz="2400" dirty="0" smtClean="0">
                <a:latin typeface="Raleway"/>
                <a:ea typeface="Raleway"/>
                <a:cs typeface="Raleway"/>
                <a:sym typeface="Raleway"/>
              </a:rPr>
              <a:t>? Why/ why not?</a:t>
            </a:r>
            <a:endParaRPr sz="2400" dirty="0">
              <a:latin typeface="Raleway"/>
              <a:ea typeface="Raleway"/>
              <a:cs typeface="Raleway"/>
              <a:sym typeface="Raleway"/>
            </a:endParaRPr>
          </a:p>
          <a:p>
            <a:pPr marL="0" lvl="0" indent="0" algn="l" rtl="0">
              <a:spcBef>
                <a:spcPts val="800"/>
              </a:spcBef>
              <a:spcAft>
                <a:spcPts val="0"/>
              </a:spcAft>
              <a:buNone/>
            </a:pPr>
            <a:endParaRPr lang="en-GB" sz="2400" dirty="0" smtClean="0">
              <a:latin typeface="Raleway"/>
              <a:ea typeface="Raleway"/>
              <a:cs typeface="Raleway"/>
              <a:sym typeface="Raleway"/>
            </a:endParaRPr>
          </a:p>
          <a:p>
            <a:pPr marL="0" lvl="0" indent="0" algn="l" rtl="0">
              <a:spcBef>
                <a:spcPts val="800"/>
              </a:spcBef>
              <a:spcAft>
                <a:spcPts val="0"/>
              </a:spcAft>
              <a:buNone/>
            </a:pPr>
            <a:endParaRPr sz="2400" dirty="0">
              <a:latin typeface="Raleway"/>
              <a:ea typeface="Raleway"/>
              <a:cs typeface="Raleway"/>
              <a:sym typeface="Raleway"/>
            </a:endParaRPr>
          </a:p>
          <a:p>
            <a:pPr marL="0" lvl="0" indent="0" algn="l" rtl="0">
              <a:spcBef>
                <a:spcPts val="800"/>
              </a:spcBef>
              <a:spcAft>
                <a:spcPts val="800"/>
              </a:spcAft>
              <a:buNone/>
            </a:pPr>
            <a:r>
              <a:rPr lang="en" sz="2400" dirty="0">
                <a:latin typeface="Raleway"/>
                <a:ea typeface="Raleway"/>
                <a:cs typeface="Raleway"/>
                <a:sym typeface="Raleway"/>
              </a:rPr>
              <a:t>Explain how you feel about it.</a:t>
            </a:r>
            <a:endParaRPr sz="2400" dirty="0">
              <a:latin typeface="Raleway"/>
              <a:ea typeface="Raleway"/>
              <a:cs typeface="Raleway"/>
              <a:sym typeface="Raleway"/>
            </a:endParaRPr>
          </a:p>
        </p:txBody>
      </p:sp>
      <p:pic>
        <p:nvPicPr>
          <p:cNvPr id="9" name="Google Shape;557;p41" descr="Despacito | Bhangra Performance | Luis Fonsi - ft. Daddy Yankee | Way Of Bhangra (2017)&#10;&#10;Download Song: http://www.wayofbhangra.com/download&#10;&#10;Original Video : https://youtu.be/kJQP7kiw5Fk&#10;&#10;For more videos stay connected:&#10;&#10;Website: http://wayofbhangra.com&#10;Facebook: http://goo.gl/7fIUcd&#10;Instagram: https://goo.gl/hiWI6i&#10;Youtube Subscribe: http://goo.gl/mwsWWf&#10;&#10;Way Of Bhangra (WOB)&#10;&#10;For any enquirers : wayofbhangra@gmail.com&#10;&#10;Support us : Don't forget to LIKE, SHARE &amp; SUBSCRIBE :)" title="Despacito | Bhangra Performance | Luis Fonsi - ft. Daddy Yankee | Way Of Bhangra (2017)">
            <a:hlinkClick r:id="rId2"/>
          </p:cNvPr>
          <p:cNvPicPr preferRelativeResize="0"/>
          <p:nvPr/>
        </p:nvPicPr>
        <p:blipFill>
          <a:blip r:embed="rId3">
            <a:alphaModFix/>
          </a:blip>
          <a:stretch>
            <a:fillRect/>
          </a:stretch>
        </p:blipFill>
        <p:spPr>
          <a:xfrm>
            <a:off x="599750" y="1025369"/>
            <a:ext cx="5565950" cy="3744322"/>
          </a:xfrm>
          <a:prstGeom prst="rect">
            <a:avLst/>
          </a:prstGeom>
          <a:noFill/>
          <a:ln>
            <a:noFill/>
          </a:ln>
        </p:spPr>
      </p:pic>
    </p:spTree>
    <p:extLst>
      <p:ext uri="{BB962C8B-B14F-4D97-AF65-F5344CB8AC3E}">
        <p14:creationId xmlns:p14="http://schemas.microsoft.com/office/powerpoint/2010/main" val="293780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63;p42"/>
          <p:cNvGrpSpPr/>
          <p:nvPr/>
        </p:nvGrpSpPr>
        <p:grpSpPr>
          <a:xfrm>
            <a:off x="423850" y="701616"/>
            <a:ext cx="6023132" cy="5145002"/>
            <a:chOff x="1572575" y="3497750"/>
            <a:chExt cx="843650" cy="639425"/>
          </a:xfrm>
        </p:grpSpPr>
        <p:sp>
          <p:nvSpPr>
            <p:cNvPr id="3" name="Google Shape;564;p42"/>
            <p:cNvSpPr/>
            <p:nvPr/>
          </p:nvSpPr>
          <p:spPr>
            <a:xfrm>
              <a:off x="1572575" y="3497750"/>
              <a:ext cx="843650" cy="534600"/>
            </a:xfrm>
            <a:custGeom>
              <a:avLst/>
              <a:gdLst/>
              <a:ahLst/>
              <a:cxnLst/>
              <a:rect l="l" t="t" r="r" b="b"/>
              <a:pathLst>
                <a:path w="33746" h="21384" extrusionOk="0">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65;p42"/>
            <p:cNvSpPr/>
            <p:nvPr/>
          </p:nvSpPr>
          <p:spPr>
            <a:xfrm>
              <a:off x="1904400" y="4032325"/>
              <a:ext cx="179975" cy="104850"/>
            </a:xfrm>
            <a:custGeom>
              <a:avLst/>
              <a:gdLst/>
              <a:ahLst/>
              <a:cxnLst/>
              <a:rect l="l" t="t" r="r" b="b"/>
              <a:pathLst>
                <a:path w="7199" h="4194" extrusionOk="0">
                  <a:moveTo>
                    <a:pt x="1" y="1"/>
                  </a:moveTo>
                  <a:lnTo>
                    <a:pt x="1" y="4194"/>
                  </a:lnTo>
                  <a:lnTo>
                    <a:pt x="7198" y="4194"/>
                  </a:lnTo>
                  <a:lnTo>
                    <a:pt x="71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66;p42"/>
            <p:cNvSpPr/>
            <p:nvPr/>
          </p:nvSpPr>
          <p:spPr>
            <a:xfrm>
              <a:off x="1904400" y="4032325"/>
              <a:ext cx="179975" cy="49825"/>
            </a:xfrm>
            <a:custGeom>
              <a:avLst/>
              <a:gdLst/>
              <a:ahLst/>
              <a:cxnLst/>
              <a:rect l="l" t="t" r="r" b="b"/>
              <a:pathLst>
                <a:path w="7199" h="1993" extrusionOk="0">
                  <a:moveTo>
                    <a:pt x="1" y="1"/>
                  </a:moveTo>
                  <a:lnTo>
                    <a:pt x="1" y="980"/>
                  </a:lnTo>
                  <a:lnTo>
                    <a:pt x="7198" y="1992"/>
                  </a:lnTo>
                  <a:lnTo>
                    <a:pt x="71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67;p42"/>
            <p:cNvSpPr/>
            <p:nvPr/>
          </p:nvSpPr>
          <p:spPr>
            <a:xfrm>
              <a:off x="1852950" y="4127950"/>
              <a:ext cx="283100" cy="9225"/>
            </a:xfrm>
            <a:custGeom>
              <a:avLst/>
              <a:gdLst/>
              <a:ahLst/>
              <a:cxnLst/>
              <a:rect l="l" t="t" r="r" b="b"/>
              <a:pathLst>
                <a:path w="11324" h="369" extrusionOk="0">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568;p42"/>
          <p:cNvSpPr/>
          <p:nvPr/>
        </p:nvSpPr>
        <p:spPr>
          <a:xfrm rot="-794023">
            <a:off x="5061092" y="5691314"/>
            <a:ext cx="419517" cy="818366"/>
          </a:xfrm>
          <a:custGeom>
            <a:avLst/>
            <a:gdLst/>
            <a:ahLst/>
            <a:cxnLst/>
            <a:rect l="l" t="t" r="r" b="b"/>
            <a:pathLst>
              <a:path w="12424" h="33770" extrusionOk="0">
                <a:moveTo>
                  <a:pt x="1845" y="1085"/>
                </a:moveTo>
                <a:cubicBezTo>
                  <a:pt x="1872" y="1085"/>
                  <a:pt x="1899" y="1085"/>
                  <a:pt x="1980" y="1112"/>
                </a:cubicBezTo>
                <a:cubicBezTo>
                  <a:pt x="2170" y="1194"/>
                  <a:pt x="2441" y="1356"/>
                  <a:pt x="2658" y="1600"/>
                </a:cubicBezTo>
                <a:cubicBezTo>
                  <a:pt x="3092" y="2034"/>
                  <a:pt x="3472" y="2631"/>
                  <a:pt x="3743" y="3282"/>
                </a:cubicBezTo>
                <a:cubicBezTo>
                  <a:pt x="4015" y="3933"/>
                  <a:pt x="4177" y="4611"/>
                  <a:pt x="4313" y="5289"/>
                </a:cubicBezTo>
                <a:lnTo>
                  <a:pt x="4340" y="5533"/>
                </a:lnTo>
                <a:lnTo>
                  <a:pt x="4394" y="5805"/>
                </a:lnTo>
                <a:cubicBezTo>
                  <a:pt x="4422" y="5967"/>
                  <a:pt x="4422" y="6130"/>
                  <a:pt x="4449" y="6320"/>
                </a:cubicBezTo>
                <a:cubicBezTo>
                  <a:pt x="4476" y="6645"/>
                  <a:pt x="4476" y="6944"/>
                  <a:pt x="4449" y="7296"/>
                </a:cubicBezTo>
                <a:cubicBezTo>
                  <a:pt x="4394" y="7947"/>
                  <a:pt x="4205" y="8571"/>
                  <a:pt x="3988" y="9222"/>
                </a:cubicBezTo>
                <a:cubicBezTo>
                  <a:pt x="3798" y="9602"/>
                  <a:pt x="3635" y="10009"/>
                  <a:pt x="3472" y="10388"/>
                </a:cubicBezTo>
                <a:cubicBezTo>
                  <a:pt x="3174" y="9466"/>
                  <a:pt x="2848" y="8490"/>
                  <a:pt x="2550" y="7486"/>
                </a:cubicBezTo>
                <a:cubicBezTo>
                  <a:pt x="2360" y="6781"/>
                  <a:pt x="2170" y="6076"/>
                  <a:pt x="2007" y="5371"/>
                </a:cubicBezTo>
                <a:cubicBezTo>
                  <a:pt x="1845" y="4638"/>
                  <a:pt x="1709" y="3933"/>
                  <a:pt x="1628" y="3201"/>
                </a:cubicBezTo>
                <a:cubicBezTo>
                  <a:pt x="1601" y="2821"/>
                  <a:pt x="1574" y="2468"/>
                  <a:pt x="1574" y="2143"/>
                </a:cubicBezTo>
                <a:cubicBezTo>
                  <a:pt x="1574" y="1790"/>
                  <a:pt x="1601" y="1465"/>
                  <a:pt x="1709" y="1221"/>
                </a:cubicBezTo>
                <a:cubicBezTo>
                  <a:pt x="1736" y="1166"/>
                  <a:pt x="1763" y="1112"/>
                  <a:pt x="1763" y="1085"/>
                </a:cubicBezTo>
                <a:close/>
                <a:moveTo>
                  <a:pt x="7297" y="17224"/>
                </a:moveTo>
                <a:cubicBezTo>
                  <a:pt x="7975" y="17251"/>
                  <a:pt x="8761" y="17522"/>
                  <a:pt x="9439" y="18037"/>
                </a:cubicBezTo>
                <a:cubicBezTo>
                  <a:pt x="9765" y="18282"/>
                  <a:pt x="10063" y="18580"/>
                  <a:pt x="10335" y="18960"/>
                </a:cubicBezTo>
                <a:cubicBezTo>
                  <a:pt x="10470" y="19122"/>
                  <a:pt x="10579" y="19312"/>
                  <a:pt x="10687" y="19529"/>
                </a:cubicBezTo>
                <a:cubicBezTo>
                  <a:pt x="10768" y="19638"/>
                  <a:pt x="10796" y="19719"/>
                  <a:pt x="10823" y="19828"/>
                </a:cubicBezTo>
                <a:lnTo>
                  <a:pt x="10850" y="19909"/>
                </a:lnTo>
                <a:lnTo>
                  <a:pt x="10850" y="19936"/>
                </a:lnTo>
                <a:lnTo>
                  <a:pt x="10850" y="19963"/>
                </a:lnTo>
                <a:lnTo>
                  <a:pt x="10958" y="20207"/>
                </a:lnTo>
                <a:cubicBezTo>
                  <a:pt x="11202" y="21075"/>
                  <a:pt x="11067" y="22214"/>
                  <a:pt x="10443" y="23164"/>
                </a:cubicBezTo>
                <a:cubicBezTo>
                  <a:pt x="10145" y="23652"/>
                  <a:pt x="9684" y="24140"/>
                  <a:pt x="9168" y="24466"/>
                </a:cubicBezTo>
                <a:cubicBezTo>
                  <a:pt x="8409" y="22811"/>
                  <a:pt x="7676" y="21075"/>
                  <a:pt x="6890" y="19258"/>
                </a:cubicBezTo>
                <a:cubicBezTo>
                  <a:pt x="6646" y="18688"/>
                  <a:pt x="6374" y="18065"/>
                  <a:pt x="6157" y="17468"/>
                </a:cubicBezTo>
                <a:lnTo>
                  <a:pt x="6347" y="17359"/>
                </a:lnTo>
                <a:cubicBezTo>
                  <a:pt x="6646" y="17251"/>
                  <a:pt x="6944" y="17224"/>
                  <a:pt x="7297" y="17224"/>
                </a:cubicBezTo>
                <a:close/>
                <a:moveTo>
                  <a:pt x="4069" y="13996"/>
                </a:moveTo>
                <a:cubicBezTo>
                  <a:pt x="4340" y="14728"/>
                  <a:pt x="4666" y="15406"/>
                  <a:pt x="4937" y="16084"/>
                </a:cubicBezTo>
                <a:cubicBezTo>
                  <a:pt x="4883" y="16084"/>
                  <a:pt x="4883" y="16112"/>
                  <a:pt x="4855" y="16112"/>
                </a:cubicBezTo>
                <a:lnTo>
                  <a:pt x="4720" y="16247"/>
                </a:lnTo>
                <a:cubicBezTo>
                  <a:pt x="4611" y="16356"/>
                  <a:pt x="4557" y="16410"/>
                  <a:pt x="4449" y="16491"/>
                </a:cubicBezTo>
                <a:cubicBezTo>
                  <a:pt x="3771" y="17197"/>
                  <a:pt x="3364" y="18037"/>
                  <a:pt x="3255" y="18824"/>
                </a:cubicBezTo>
                <a:cubicBezTo>
                  <a:pt x="3120" y="19611"/>
                  <a:pt x="3228" y="20316"/>
                  <a:pt x="3445" y="20858"/>
                </a:cubicBezTo>
                <a:cubicBezTo>
                  <a:pt x="3635" y="21401"/>
                  <a:pt x="3933" y="21835"/>
                  <a:pt x="4259" y="22079"/>
                </a:cubicBezTo>
                <a:cubicBezTo>
                  <a:pt x="4557" y="22350"/>
                  <a:pt x="4855" y="22459"/>
                  <a:pt x="5018" y="22486"/>
                </a:cubicBezTo>
                <a:cubicBezTo>
                  <a:pt x="5072" y="22486"/>
                  <a:pt x="5127" y="22513"/>
                  <a:pt x="5154" y="22513"/>
                </a:cubicBezTo>
                <a:lnTo>
                  <a:pt x="5344" y="22513"/>
                </a:lnTo>
                <a:cubicBezTo>
                  <a:pt x="5344" y="22513"/>
                  <a:pt x="5289" y="22513"/>
                  <a:pt x="5262" y="22486"/>
                </a:cubicBezTo>
                <a:cubicBezTo>
                  <a:pt x="5235" y="22459"/>
                  <a:pt x="5154" y="22404"/>
                  <a:pt x="5100" y="22377"/>
                </a:cubicBezTo>
                <a:cubicBezTo>
                  <a:pt x="4964" y="22269"/>
                  <a:pt x="4747" y="22079"/>
                  <a:pt x="4611" y="21808"/>
                </a:cubicBezTo>
                <a:cubicBezTo>
                  <a:pt x="4449" y="21536"/>
                  <a:pt x="4340" y="21130"/>
                  <a:pt x="4313" y="20696"/>
                </a:cubicBezTo>
                <a:cubicBezTo>
                  <a:pt x="4286" y="20234"/>
                  <a:pt x="4340" y="19692"/>
                  <a:pt x="4557" y="19204"/>
                </a:cubicBezTo>
                <a:cubicBezTo>
                  <a:pt x="4747" y="18688"/>
                  <a:pt x="5100" y="18173"/>
                  <a:pt x="5615" y="17793"/>
                </a:cubicBezTo>
                <a:lnTo>
                  <a:pt x="5642" y="17793"/>
                </a:lnTo>
                <a:cubicBezTo>
                  <a:pt x="5886" y="18390"/>
                  <a:pt x="6157" y="18932"/>
                  <a:pt x="6429" y="19502"/>
                </a:cubicBezTo>
                <a:cubicBezTo>
                  <a:pt x="6971" y="20696"/>
                  <a:pt x="7541" y="21835"/>
                  <a:pt x="8083" y="22947"/>
                </a:cubicBezTo>
                <a:cubicBezTo>
                  <a:pt x="8354" y="23489"/>
                  <a:pt x="8626" y="24032"/>
                  <a:pt x="8870" y="24574"/>
                </a:cubicBezTo>
                <a:cubicBezTo>
                  <a:pt x="8870" y="24628"/>
                  <a:pt x="8897" y="24656"/>
                  <a:pt x="8897" y="24683"/>
                </a:cubicBezTo>
                <a:cubicBezTo>
                  <a:pt x="8463" y="24927"/>
                  <a:pt x="8056" y="25090"/>
                  <a:pt x="7649" y="25198"/>
                </a:cubicBezTo>
                <a:cubicBezTo>
                  <a:pt x="7324" y="25252"/>
                  <a:pt x="7025" y="25334"/>
                  <a:pt x="6727" y="25361"/>
                </a:cubicBezTo>
                <a:cubicBezTo>
                  <a:pt x="6578" y="25374"/>
                  <a:pt x="6415" y="25381"/>
                  <a:pt x="6252" y="25381"/>
                </a:cubicBezTo>
                <a:cubicBezTo>
                  <a:pt x="6090" y="25381"/>
                  <a:pt x="5927" y="25374"/>
                  <a:pt x="5778" y="25361"/>
                </a:cubicBezTo>
                <a:lnTo>
                  <a:pt x="5534" y="25334"/>
                </a:lnTo>
                <a:lnTo>
                  <a:pt x="5289" y="25307"/>
                </a:lnTo>
                <a:lnTo>
                  <a:pt x="5154" y="25252"/>
                </a:lnTo>
                <a:lnTo>
                  <a:pt x="5072" y="25225"/>
                </a:lnTo>
                <a:lnTo>
                  <a:pt x="4828" y="25171"/>
                </a:lnTo>
                <a:cubicBezTo>
                  <a:pt x="4530" y="25062"/>
                  <a:pt x="4232" y="24954"/>
                  <a:pt x="3933" y="24818"/>
                </a:cubicBezTo>
                <a:cubicBezTo>
                  <a:pt x="3662" y="24683"/>
                  <a:pt x="3391" y="24520"/>
                  <a:pt x="3174" y="24276"/>
                </a:cubicBezTo>
                <a:cubicBezTo>
                  <a:pt x="2930" y="24086"/>
                  <a:pt x="2713" y="23842"/>
                  <a:pt x="2550" y="23571"/>
                </a:cubicBezTo>
                <a:cubicBezTo>
                  <a:pt x="2387" y="23299"/>
                  <a:pt x="2224" y="23028"/>
                  <a:pt x="2116" y="22730"/>
                </a:cubicBezTo>
                <a:cubicBezTo>
                  <a:pt x="2035" y="22594"/>
                  <a:pt x="2007" y="22404"/>
                  <a:pt x="1953" y="22269"/>
                </a:cubicBezTo>
                <a:cubicBezTo>
                  <a:pt x="1899" y="22106"/>
                  <a:pt x="1845" y="21970"/>
                  <a:pt x="1845" y="21808"/>
                </a:cubicBezTo>
                <a:cubicBezTo>
                  <a:pt x="1574" y="20560"/>
                  <a:pt x="1736" y="19204"/>
                  <a:pt x="2143" y="17902"/>
                </a:cubicBezTo>
                <a:cubicBezTo>
                  <a:pt x="2360" y="17251"/>
                  <a:pt x="2631" y="16627"/>
                  <a:pt x="2930" y="16003"/>
                </a:cubicBezTo>
                <a:cubicBezTo>
                  <a:pt x="3092" y="15705"/>
                  <a:pt x="3228" y="15406"/>
                  <a:pt x="3445" y="15081"/>
                </a:cubicBezTo>
                <a:cubicBezTo>
                  <a:pt x="3635" y="14783"/>
                  <a:pt x="3798" y="14457"/>
                  <a:pt x="4015" y="14132"/>
                </a:cubicBezTo>
                <a:cubicBezTo>
                  <a:pt x="4042" y="14104"/>
                  <a:pt x="4042" y="14077"/>
                  <a:pt x="4069" y="13996"/>
                </a:cubicBezTo>
                <a:close/>
                <a:moveTo>
                  <a:pt x="1709" y="0"/>
                </a:moveTo>
                <a:cubicBezTo>
                  <a:pt x="1628" y="0"/>
                  <a:pt x="1546" y="27"/>
                  <a:pt x="1465" y="27"/>
                </a:cubicBezTo>
                <a:cubicBezTo>
                  <a:pt x="1438" y="27"/>
                  <a:pt x="1438" y="27"/>
                  <a:pt x="1411" y="81"/>
                </a:cubicBezTo>
                <a:lnTo>
                  <a:pt x="1357" y="81"/>
                </a:lnTo>
                <a:cubicBezTo>
                  <a:pt x="1329" y="81"/>
                  <a:pt x="1275" y="109"/>
                  <a:pt x="1221" y="136"/>
                </a:cubicBezTo>
                <a:cubicBezTo>
                  <a:pt x="1058" y="244"/>
                  <a:pt x="923" y="380"/>
                  <a:pt x="814" y="488"/>
                </a:cubicBezTo>
                <a:cubicBezTo>
                  <a:pt x="733" y="624"/>
                  <a:pt x="651" y="760"/>
                  <a:pt x="624" y="841"/>
                </a:cubicBezTo>
                <a:cubicBezTo>
                  <a:pt x="434" y="1329"/>
                  <a:pt x="434" y="1763"/>
                  <a:pt x="434" y="2170"/>
                </a:cubicBezTo>
                <a:cubicBezTo>
                  <a:pt x="434" y="2577"/>
                  <a:pt x="516" y="2984"/>
                  <a:pt x="543" y="3363"/>
                </a:cubicBezTo>
                <a:cubicBezTo>
                  <a:pt x="787" y="4882"/>
                  <a:pt x="1221" y="6347"/>
                  <a:pt x="1655" y="7757"/>
                </a:cubicBezTo>
                <a:cubicBezTo>
                  <a:pt x="2062" y="9032"/>
                  <a:pt x="2469" y="10253"/>
                  <a:pt x="2930" y="11419"/>
                </a:cubicBezTo>
                <a:lnTo>
                  <a:pt x="2007" y="13155"/>
                </a:lnTo>
                <a:cubicBezTo>
                  <a:pt x="1845" y="13508"/>
                  <a:pt x="1628" y="13806"/>
                  <a:pt x="1465" y="14132"/>
                </a:cubicBezTo>
                <a:cubicBezTo>
                  <a:pt x="1248" y="14484"/>
                  <a:pt x="1085" y="14864"/>
                  <a:pt x="950" y="15217"/>
                </a:cubicBezTo>
                <a:cubicBezTo>
                  <a:pt x="651" y="15976"/>
                  <a:pt x="407" y="16708"/>
                  <a:pt x="244" y="17522"/>
                </a:cubicBezTo>
                <a:cubicBezTo>
                  <a:pt x="82" y="18309"/>
                  <a:pt x="0" y="19122"/>
                  <a:pt x="27" y="19909"/>
                </a:cubicBezTo>
                <a:cubicBezTo>
                  <a:pt x="82" y="20696"/>
                  <a:pt x="217" y="21509"/>
                  <a:pt x="489" y="22242"/>
                </a:cubicBezTo>
                <a:cubicBezTo>
                  <a:pt x="543" y="22459"/>
                  <a:pt x="624" y="22621"/>
                  <a:pt x="678" y="22784"/>
                </a:cubicBezTo>
                <a:cubicBezTo>
                  <a:pt x="787" y="22947"/>
                  <a:pt x="841" y="23137"/>
                  <a:pt x="950" y="23299"/>
                </a:cubicBezTo>
                <a:cubicBezTo>
                  <a:pt x="1167" y="23625"/>
                  <a:pt x="1384" y="23950"/>
                  <a:pt x="1628" y="24249"/>
                </a:cubicBezTo>
                <a:cubicBezTo>
                  <a:pt x="2143" y="24818"/>
                  <a:pt x="2794" y="25307"/>
                  <a:pt x="3499" y="25578"/>
                </a:cubicBezTo>
                <a:lnTo>
                  <a:pt x="3771" y="25659"/>
                </a:lnTo>
                <a:lnTo>
                  <a:pt x="4042" y="25768"/>
                </a:lnTo>
                <a:cubicBezTo>
                  <a:pt x="4205" y="25849"/>
                  <a:pt x="4422" y="25876"/>
                  <a:pt x="4584" y="25903"/>
                </a:cubicBezTo>
                <a:lnTo>
                  <a:pt x="4828" y="25930"/>
                </a:lnTo>
                <a:lnTo>
                  <a:pt x="4964" y="25985"/>
                </a:lnTo>
                <a:lnTo>
                  <a:pt x="5100" y="25985"/>
                </a:lnTo>
                <a:lnTo>
                  <a:pt x="5371" y="26012"/>
                </a:lnTo>
                <a:lnTo>
                  <a:pt x="5642" y="26012"/>
                </a:lnTo>
                <a:cubicBezTo>
                  <a:pt x="5754" y="26016"/>
                  <a:pt x="5865" y="26018"/>
                  <a:pt x="5977" y="26018"/>
                </a:cubicBezTo>
                <a:cubicBezTo>
                  <a:pt x="6569" y="26018"/>
                  <a:pt x="7156" y="25955"/>
                  <a:pt x="7703" y="25795"/>
                </a:cubicBezTo>
                <a:cubicBezTo>
                  <a:pt x="8165" y="25713"/>
                  <a:pt x="8626" y="25524"/>
                  <a:pt x="9033" y="25307"/>
                </a:cubicBezTo>
                <a:cubicBezTo>
                  <a:pt x="9168" y="25605"/>
                  <a:pt x="9304" y="25876"/>
                  <a:pt x="9439" y="26175"/>
                </a:cubicBezTo>
                <a:cubicBezTo>
                  <a:pt x="9656" y="26690"/>
                  <a:pt x="9873" y="27232"/>
                  <a:pt x="10063" y="27693"/>
                </a:cubicBezTo>
                <a:cubicBezTo>
                  <a:pt x="10280" y="28209"/>
                  <a:pt x="10443" y="28724"/>
                  <a:pt x="10579" y="29185"/>
                </a:cubicBezTo>
                <a:cubicBezTo>
                  <a:pt x="10660" y="29429"/>
                  <a:pt x="10687" y="29701"/>
                  <a:pt x="10714" y="29945"/>
                </a:cubicBezTo>
                <a:cubicBezTo>
                  <a:pt x="10714" y="29999"/>
                  <a:pt x="10741" y="30080"/>
                  <a:pt x="10741" y="30107"/>
                </a:cubicBezTo>
                <a:lnTo>
                  <a:pt x="10741" y="30324"/>
                </a:lnTo>
                <a:lnTo>
                  <a:pt x="10741" y="30650"/>
                </a:lnTo>
                <a:cubicBezTo>
                  <a:pt x="10714" y="31138"/>
                  <a:pt x="10579" y="31572"/>
                  <a:pt x="10389" y="31898"/>
                </a:cubicBezTo>
                <a:cubicBezTo>
                  <a:pt x="10145" y="32277"/>
                  <a:pt x="9873" y="32576"/>
                  <a:pt x="9521" y="32766"/>
                </a:cubicBezTo>
                <a:lnTo>
                  <a:pt x="9385" y="32820"/>
                </a:lnTo>
                <a:lnTo>
                  <a:pt x="9358" y="32847"/>
                </a:lnTo>
                <a:lnTo>
                  <a:pt x="9331" y="32847"/>
                </a:lnTo>
                <a:lnTo>
                  <a:pt x="9250" y="32901"/>
                </a:lnTo>
                <a:cubicBezTo>
                  <a:pt x="9168" y="32928"/>
                  <a:pt x="9087" y="32955"/>
                  <a:pt x="8978" y="32983"/>
                </a:cubicBezTo>
                <a:cubicBezTo>
                  <a:pt x="8816" y="33064"/>
                  <a:pt x="8626" y="33091"/>
                  <a:pt x="8436" y="33091"/>
                </a:cubicBezTo>
                <a:cubicBezTo>
                  <a:pt x="8273" y="33091"/>
                  <a:pt x="8110" y="33091"/>
                  <a:pt x="7948" y="33064"/>
                </a:cubicBezTo>
                <a:cubicBezTo>
                  <a:pt x="7758" y="33037"/>
                  <a:pt x="7622" y="32983"/>
                  <a:pt x="7459" y="32928"/>
                </a:cubicBezTo>
                <a:cubicBezTo>
                  <a:pt x="7188" y="32793"/>
                  <a:pt x="6944" y="32576"/>
                  <a:pt x="6808" y="32386"/>
                </a:cubicBezTo>
                <a:cubicBezTo>
                  <a:pt x="6754" y="32277"/>
                  <a:pt x="6673" y="32142"/>
                  <a:pt x="6646" y="32033"/>
                </a:cubicBezTo>
                <a:cubicBezTo>
                  <a:pt x="6619" y="31979"/>
                  <a:pt x="6619" y="31952"/>
                  <a:pt x="6619" y="31871"/>
                </a:cubicBezTo>
                <a:lnTo>
                  <a:pt x="6619" y="31762"/>
                </a:lnTo>
                <a:lnTo>
                  <a:pt x="6619" y="31735"/>
                </a:lnTo>
                <a:lnTo>
                  <a:pt x="6619" y="31681"/>
                </a:lnTo>
                <a:cubicBezTo>
                  <a:pt x="6619" y="31572"/>
                  <a:pt x="6591" y="31464"/>
                  <a:pt x="6619" y="31355"/>
                </a:cubicBezTo>
                <a:cubicBezTo>
                  <a:pt x="6619" y="31274"/>
                  <a:pt x="6646" y="31165"/>
                  <a:pt x="6646" y="31084"/>
                </a:cubicBezTo>
                <a:cubicBezTo>
                  <a:pt x="6673" y="31003"/>
                  <a:pt x="6727" y="30894"/>
                  <a:pt x="6754" y="30813"/>
                </a:cubicBezTo>
                <a:cubicBezTo>
                  <a:pt x="6918" y="30878"/>
                  <a:pt x="7103" y="30914"/>
                  <a:pt x="7295" y="30914"/>
                </a:cubicBezTo>
                <a:cubicBezTo>
                  <a:pt x="7420" y="30914"/>
                  <a:pt x="7548" y="30899"/>
                  <a:pt x="7676" y="30867"/>
                </a:cubicBezTo>
                <a:cubicBezTo>
                  <a:pt x="8436" y="30623"/>
                  <a:pt x="8897" y="29809"/>
                  <a:pt x="8653" y="29050"/>
                </a:cubicBezTo>
                <a:cubicBezTo>
                  <a:pt x="8450" y="28395"/>
                  <a:pt x="7870" y="27965"/>
                  <a:pt x="7243" y="27965"/>
                </a:cubicBezTo>
                <a:cubicBezTo>
                  <a:pt x="7117" y="27965"/>
                  <a:pt x="6990" y="27983"/>
                  <a:pt x="6863" y="28019"/>
                </a:cubicBezTo>
                <a:cubicBezTo>
                  <a:pt x="6320" y="28155"/>
                  <a:pt x="5778" y="28480"/>
                  <a:pt x="5398" y="29158"/>
                </a:cubicBezTo>
                <a:cubicBezTo>
                  <a:pt x="5100" y="29701"/>
                  <a:pt x="4964" y="30460"/>
                  <a:pt x="5045" y="31138"/>
                </a:cubicBezTo>
                <a:cubicBezTo>
                  <a:pt x="5100" y="31301"/>
                  <a:pt x="5127" y="31464"/>
                  <a:pt x="5181" y="31626"/>
                </a:cubicBezTo>
                <a:cubicBezTo>
                  <a:pt x="5262" y="31816"/>
                  <a:pt x="5289" y="31979"/>
                  <a:pt x="5398" y="32169"/>
                </a:cubicBezTo>
                <a:cubicBezTo>
                  <a:pt x="5561" y="32494"/>
                  <a:pt x="5805" y="32820"/>
                  <a:pt x="6130" y="33091"/>
                </a:cubicBezTo>
                <a:cubicBezTo>
                  <a:pt x="6456" y="33362"/>
                  <a:pt x="6863" y="33579"/>
                  <a:pt x="7270" y="33661"/>
                </a:cubicBezTo>
                <a:cubicBezTo>
                  <a:pt x="7459" y="33742"/>
                  <a:pt x="7703" y="33769"/>
                  <a:pt x="7893" y="33769"/>
                </a:cubicBezTo>
                <a:cubicBezTo>
                  <a:pt x="8110" y="33769"/>
                  <a:pt x="8354" y="33769"/>
                  <a:pt x="8571" y="33742"/>
                </a:cubicBezTo>
                <a:cubicBezTo>
                  <a:pt x="8816" y="33715"/>
                  <a:pt x="9033" y="33634"/>
                  <a:pt x="9222" y="33579"/>
                </a:cubicBezTo>
                <a:cubicBezTo>
                  <a:pt x="9331" y="33525"/>
                  <a:pt x="9439" y="33471"/>
                  <a:pt x="9521" y="33444"/>
                </a:cubicBezTo>
                <a:lnTo>
                  <a:pt x="9602" y="33389"/>
                </a:lnTo>
                <a:lnTo>
                  <a:pt x="9629" y="33362"/>
                </a:lnTo>
                <a:lnTo>
                  <a:pt x="9656" y="33335"/>
                </a:lnTo>
                <a:lnTo>
                  <a:pt x="9792" y="33227"/>
                </a:lnTo>
                <a:cubicBezTo>
                  <a:pt x="10009" y="33091"/>
                  <a:pt x="10172" y="32928"/>
                  <a:pt x="10335" y="32766"/>
                </a:cubicBezTo>
                <a:cubicBezTo>
                  <a:pt x="10524" y="32576"/>
                  <a:pt x="10660" y="32386"/>
                  <a:pt x="10796" y="32142"/>
                </a:cubicBezTo>
                <a:cubicBezTo>
                  <a:pt x="11013" y="31708"/>
                  <a:pt x="11148" y="31192"/>
                  <a:pt x="11148" y="30650"/>
                </a:cubicBezTo>
                <a:lnTo>
                  <a:pt x="11148" y="30243"/>
                </a:lnTo>
                <a:lnTo>
                  <a:pt x="11121" y="30053"/>
                </a:lnTo>
                <a:cubicBezTo>
                  <a:pt x="11121" y="29972"/>
                  <a:pt x="11094" y="29918"/>
                  <a:pt x="11094" y="29836"/>
                </a:cubicBezTo>
                <a:cubicBezTo>
                  <a:pt x="11067" y="29565"/>
                  <a:pt x="10985" y="29321"/>
                  <a:pt x="10931" y="29050"/>
                </a:cubicBezTo>
                <a:cubicBezTo>
                  <a:pt x="10660" y="28046"/>
                  <a:pt x="10199" y="27015"/>
                  <a:pt x="9765" y="25985"/>
                </a:cubicBezTo>
                <a:lnTo>
                  <a:pt x="9358" y="25062"/>
                </a:lnTo>
                <a:cubicBezTo>
                  <a:pt x="10036" y="24683"/>
                  <a:pt x="10606" y="24222"/>
                  <a:pt x="11121" y="23625"/>
                </a:cubicBezTo>
                <a:cubicBezTo>
                  <a:pt x="11555" y="23137"/>
                  <a:pt x="11908" y="22513"/>
                  <a:pt x="12152" y="21862"/>
                </a:cubicBezTo>
                <a:cubicBezTo>
                  <a:pt x="12233" y="21563"/>
                  <a:pt x="12342" y="21238"/>
                  <a:pt x="12369" y="20885"/>
                </a:cubicBezTo>
                <a:cubicBezTo>
                  <a:pt x="12423" y="20723"/>
                  <a:pt x="12423" y="20560"/>
                  <a:pt x="12423" y="20370"/>
                </a:cubicBezTo>
                <a:lnTo>
                  <a:pt x="12423" y="20099"/>
                </a:lnTo>
                <a:lnTo>
                  <a:pt x="12423" y="19882"/>
                </a:lnTo>
                <a:lnTo>
                  <a:pt x="12369" y="19665"/>
                </a:lnTo>
                <a:lnTo>
                  <a:pt x="12342" y="19394"/>
                </a:lnTo>
                <a:cubicBezTo>
                  <a:pt x="12315" y="19231"/>
                  <a:pt x="12287" y="19068"/>
                  <a:pt x="12206" y="18878"/>
                </a:cubicBezTo>
                <a:cubicBezTo>
                  <a:pt x="12179" y="18661"/>
                  <a:pt x="12043" y="18336"/>
                  <a:pt x="11881" y="18037"/>
                </a:cubicBezTo>
                <a:cubicBezTo>
                  <a:pt x="11718" y="17766"/>
                  <a:pt x="11528" y="17495"/>
                  <a:pt x="11338" y="17224"/>
                </a:cubicBezTo>
                <a:cubicBezTo>
                  <a:pt x="11121" y="16980"/>
                  <a:pt x="10931" y="16735"/>
                  <a:pt x="10687" y="16546"/>
                </a:cubicBezTo>
                <a:cubicBezTo>
                  <a:pt x="9786" y="15773"/>
                  <a:pt x="8664" y="15294"/>
                  <a:pt x="7555" y="15294"/>
                </a:cubicBezTo>
                <a:cubicBezTo>
                  <a:pt x="7496" y="15294"/>
                  <a:pt x="7437" y="15295"/>
                  <a:pt x="7378" y="15298"/>
                </a:cubicBezTo>
                <a:cubicBezTo>
                  <a:pt x="7053" y="15298"/>
                  <a:pt x="6781" y="15325"/>
                  <a:pt x="6483" y="15406"/>
                </a:cubicBezTo>
                <a:cubicBezTo>
                  <a:pt x="6212" y="15461"/>
                  <a:pt x="5940" y="15542"/>
                  <a:pt x="5669" y="15678"/>
                </a:cubicBezTo>
                <a:lnTo>
                  <a:pt x="5479" y="15759"/>
                </a:lnTo>
                <a:cubicBezTo>
                  <a:pt x="5127" y="14918"/>
                  <a:pt x="4828" y="14077"/>
                  <a:pt x="4476" y="13236"/>
                </a:cubicBezTo>
                <a:cubicBezTo>
                  <a:pt x="5072" y="12206"/>
                  <a:pt x="5561" y="11121"/>
                  <a:pt x="5940" y="9927"/>
                </a:cubicBezTo>
                <a:cubicBezTo>
                  <a:pt x="6185" y="9168"/>
                  <a:pt x="6374" y="8300"/>
                  <a:pt x="6374" y="7432"/>
                </a:cubicBezTo>
                <a:cubicBezTo>
                  <a:pt x="6374" y="6998"/>
                  <a:pt x="6347" y="6537"/>
                  <a:pt x="6293" y="6130"/>
                </a:cubicBezTo>
                <a:cubicBezTo>
                  <a:pt x="6239" y="5940"/>
                  <a:pt x="6212" y="5723"/>
                  <a:pt x="6157" y="5506"/>
                </a:cubicBezTo>
                <a:lnTo>
                  <a:pt x="6076" y="5235"/>
                </a:lnTo>
                <a:lnTo>
                  <a:pt x="6022" y="4909"/>
                </a:lnTo>
                <a:cubicBezTo>
                  <a:pt x="5778" y="4150"/>
                  <a:pt x="5479" y="3363"/>
                  <a:pt x="5072" y="2658"/>
                </a:cubicBezTo>
                <a:cubicBezTo>
                  <a:pt x="4666" y="1926"/>
                  <a:pt x="4150" y="1248"/>
                  <a:pt x="3445" y="678"/>
                </a:cubicBezTo>
                <a:cubicBezTo>
                  <a:pt x="3255" y="543"/>
                  <a:pt x="3065" y="407"/>
                  <a:pt x="2848" y="298"/>
                </a:cubicBezTo>
                <a:cubicBezTo>
                  <a:pt x="2658" y="217"/>
                  <a:pt x="2414" y="109"/>
                  <a:pt x="2143" y="27"/>
                </a:cubicBezTo>
                <a:cubicBezTo>
                  <a:pt x="2007" y="0"/>
                  <a:pt x="1872" y="0"/>
                  <a:pt x="1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69;p42"/>
          <p:cNvSpPr/>
          <p:nvPr/>
        </p:nvSpPr>
        <p:spPr>
          <a:xfrm>
            <a:off x="6302344" y="5347854"/>
            <a:ext cx="399065" cy="612617"/>
          </a:xfrm>
          <a:custGeom>
            <a:avLst/>
            <a:gdLst/>
            <a:ahLst/>
            <a:cxnLst/>
            <a:rect l="l" t="t" r="r" b="b"/>
            <a:pathLst>
              <a:path w="8246" h="12643" extrusionOk="0">
                <a:moveTo>
                  <a:pt x="4313" y="1926"/>
                </a:moveTo>
                <a:cubicBezTo>
                  <a:pt x="4611" y="2414"/>
                  <a:pt x="5181" y="2930"/>
                  <a:pt x="6157" y="3608"/>
                </a:cubicBezTo>
                <a:cubicBezTo>
                  <a:pt x="7459" y="4476"/>
                  <a:pt x="7324" y="5425"/>
                  <a:pt x="7107" y="5995"/>
                </a:cubicBezTo>
                <a:cubicBezTo>
                  <a:pt x="6917" y="5832"/>
                  <a:pt x="6700" y="5696"/>
                  <a:pt x="6510" y="5561"/>
                </a:cubicBezTo>
                <a:cubicBezTo>
                  <a:pt x="4801" y="4557"/>
                  <a:pt x="4394" y="2984"/>
                  <a:pt x="4340" y="2685"/>
                </a:cubicBezTo>
                <a:lnTo>
                  <a:pt x="4313" y="1926"/>
                </a:lnTo>
                <a:close/>
                <a:moveTo>
                  <a:pt x="4231" y="0"/>
                </a:moveTo>
                <a:lnTo>
                  <a:pt x="3635" y="27"/>
                </a:lnTo>
                <a:lnTo>
                  <a:pt x="4069" y="9358"/>
                </a:lnTo>
                <a:cubicBezTo>
                  <a:pt x="3659" y="8999"/>
                  <a:pt x="3056" y="8786"/>
                  <a:pt x="2419" y="8786"/>
                </a:cubicBezTo>
                <a:cubicBezTo>
                  <a:pt x="2382" y="8786"/>
                  <a:pt x="2344" y="8787"/>
                  <a:pt x="2306" y="8788"/>
                </a:cubicBezTo>
                <a:cubicBezTo>
                  <a:pt x="1004" y="8843"/>
                  <a:pt x="0" y="9738"/>
                  <a:pt x="54" y="10823"/>
                </a:cubicBezTo>
                <a:cubicBezTo>
                  <a:pt x="107" y="11872"/>
                  <a:pt x="1099" y="12643"/>
                  <a:pt x="2342" y="12643"/>
                </a:cubicBezTo>
                <a:cubicBezTo>
                  <a:pt x="2384" y="12643"/>
                  <a:pt x="2426" y="12642"/>
                  <a:pt x="2468" y="12640"/>
                </a:cubicBezTo>
                <a:cubicBezTo>
                  <a:pt x="3770" y="12586"/>
                  <a:pt x="4747" y="11772"/>
                  <a:pt x="4720" y="10606"/>
                </a:cubicBezTo>
                <a:lnTo>
                  <a:pt x="4394" y="4476"/>
                </a:lnTo>
                <a:lnTo>
                  <a:pt x="4394" y="4476"/>
                </a:lnTo>
                <a:cubicBezTo>
                  <a:pt x="4720" y="4910"/>
                  <a:pt x="5289" y="5452"/>
                  <a:pt x="6266" y="6130"/>
                </a:cubicBezTo>
                <a:cubicBezTo>
                  <a:pt x="8246" y="7459"/>
                  <a:pt x="6917" y="9032"/>
                  <a:pt x="6917" y="9032"/>
                </a:cubicBezTo>
                <a:cubicBezTo>
                  <a:pt x="7893" y="8490"/>
                  <a:pt x="8246" y="7188"/>
                  <a:pt x="7242" y="6130"/>
                </a:cubicBezTo>
                <a:cubicBezTo>
                  <a:pt x="8002" y="5371"/>
                  <a:pt x="7975" y="3933"/>
                  <a:pt x="6401" y="2984"/>
                </a:cubicBezTo>
                <a:cubicBezTo>
                  <a:pt x="4503" y="1845"/>
                  <a:pt x="4231" y="27"/>
                  <a:pt x="4231" y="27"/>
                </a:cubicBezTo>
                <a:lnTo>
                  <a:pt x="4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0;p42"/>
          <p:cNvSpPr txBox="1"/>
          <p:nvPr/>
        </p:nvSpPr>
        <p:spPr>
          <a:xfrm>
            <a:off x="7171158" y="866449"/>
            <a:ext cx="4568259" cy="448140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Raleway"/>
                <a:ea typeface="Raleway"/>
                <a:cs typeface="Raleway"/>
                <a:sym typeface="Raleway"/>
              </a:rPr>
              <a:t>Bangrha beats and instruments can also be used for “remixes” of modern songs…</a:t>
            </a:r>
            <a:endParaRPr sz="2400" dirty="0">
              <a:latin typeface="Raleway"/>
              <a:ea typeface="Raleway"/>
              <a:cs typeface="Raleway"/>
              <a:sym typeface="Raleway"/>
            </a:endParaRPr>
          </a:p>
          <a:p>
            <a:pPr marL="0" lvl="0" indent="0" algn="l" rtl="0">
              <a:spcBef>
                <a:spcPts val="800"/>
              </a:spcBef>
              <a:spcAft>
                <a:spcPts val="0"/>
              </a:spcAft>
              <a:buNone/>
            </a:pPr>
            <a:endParaRPr sz="2400" dirty="0">
              <a:latin typeface="Raleway"/>
              <a:ea typeface="Raleway"/>
              <a:cs typeface="Raleway"/>
              <a:sym typeface="Raleway"/>
            </a:endParaRPr>
          </a:p>
          <a:p>
            <a:pPr marL="0" lvl="0" indent="0" algn="l" rtl="0">
              <a:spcBef>
                <a:spcPts val="800"/>
              </a:spcBef>
              <a:spcAft>
                <a:spcPts val="0"/>
              </a:spcAft>
              <a:buNone/>
            </a:pPr>
            <a:endParaRPr sz="2400" dirty="0">
              <a:latin typeface="Raleway"/>
              <a:ea typeface="Raleway"/>
              <a:cs typeface="Raleway"/>
              <a:sym typeface="Raleway"/>
            </a:endParaRPr>
          </a:p>
          <a:p>
            <a:pPr marL="0" lvl="0" indent="0" algn="l" rtl="0">
              <a:spcBef>
                <a:spcPts val="800"/>
              </a:spcBef>
              <a:spcAft>
                <a:spcPts val="0"/>
              </a:spcAft>
              <a:buNone/>
            </a:pPr>
            <a:r>
              <a:rPr lang="en" sz="2400" dirty="0">
                <a:latin typeface="Raleway"/>
                <a:ea typeface="Raleway"/>
                <a:cs typeface="Raleway"/>
                <a:sym typeface="Raleway"/>
              </a:rPr>
              <a:t>Do you like this?</a:t>
            </a:r>
            <a:endParaRPr sz="2400" dirty="0">
              <a:latin typeface="Raleway"/>
              <a:ea typeface="Raleway"/>
              <a:cs typeface="Raleway"/>
              <a:sym typeface="Raleway"/>
            </a:endParaRPr>
          </a:p>
          <a:p>
            <a:pPr marL="0" lvl="0" indent="0" algn="l" rtl="0">
              <a:spcBef>
                <a:spcPts val="800"/>
              </a:spcBef>
              <a:spcAft>
                <a:spcPts val="0"/>
              </a:spcAft>
              <a:buNone/>
            </a:pPr>
            <a:endParaRPr sz="2400" dirty="0">
              <a:latin typeface="Raleway"/>
              <a:ea typeface="Raleway"/>
              <a:cs typeface="Raleway"/>
              <a:sym typeface="Raleway"/>
            </a:endParaRPr>
          </a:p>
          <a:p>
            <a:pPr marL="0" lvl="0" indent="0" algn="l" rtl="0">
              <a:spcBef>
                <a:spcPts val="800"/>
              </a:spcBef>
              <a:spcAft>
                <a:spcPts val="800"/>
              </a:spcAft>
              <a:buNone/>
            </a:pPr>
            <a:r>
              <a:rPr lang="en" sz="2400" dirty="0">
                <a:latin typeface="Raleway"/>
                <a:ea typeface="Raleway"/>
                <a:cs typeface="Raleway"/>
                <a:sym typeface="Raleway"/>
              </a:rPr>
              <a:t>Explain how you feel about it.</a:t>
            </a:r>
            <a:endParaRPr sz="2400" dirty="0">
              <a:latin typeface="Raleway"/>
              <a:ea typeface="Raleway"/>
              <a:cs typeface="Raleway"/>
              <a:sym typeface="Raleway"/>
            </a:endParaRPr>
          </a:p>
        </p:txBody>
      </p:sp>
      <p:pic>
        <p:nvPicPr>
          <p:cNvPr id="10" name="Google Shape;571;p42" descr="Get a sneak peak of Bhangra Empire preparing for Bollywood Night 2017 with some bhangra freestyle to Ed Sheeran's hit song Shape of You! This will be the seventh straight year Bhangra Empire will be performing at halftime of the Golden State Warriors Game. Come support us and the Warriors as they take on the Grizzlies.&#10;&#10;&#10;March 26th, 2016&#10;Oracle Arena&#10;Oakland, California&#10;&#10;Tickets can be purchased at:&#10;&#10;http://warriors.com/bhangra&#10;&#10;http://www.bhangraempire.com&#10;&#10;Follow us on social media!&#10;http://www.facebook.com/bhangraempire&#10;http://www.twitter.com/bhangraempire&#10;http://instagram.com/bhangraempire&#10;http://soundcloud.com/bhangra-empire" title="Bhangra Empire - Shape of You Freestyle">
            <a:hlinkClick r:id="rId2"/>
          </p:cNvPr>
          <p:cNvPicPr preferRelativeResize="0"/>
          <p:nvPr/>
        </p:nvPicPr>
        <p:blipFill>
          <a:blip r:embed="rId3">
            <a:alphaModFix/>
          </a:blip>
          <a:stretch>
            <a:fillRect/>
          </a:stretch>
        </p:blipFill>
        <p:spPr>
          <a:xfrm>
            <a:off x="518457" y="866448"/>
            <a:ext cx="5783887" cy="4001115"/>
          </a:xfrm>
          <a:prstGeom prst="rect">
            <a:avLst/>
          </a:prstGeom>
          <a:noFill/>
          <a:ln>
            <a:noFill/>
          </a:ln>
        </p:spPr>
      </p:pic>
    </p:spTree>
    <p:extLst>
      <p:ext uri="{BB962C8B-B14F-4D97-AF65-F5344CB8AC3E}">
        <p14:creationId xmlns:p14="http://schemas.microsoft.com/office/powerpoint/2010/main" val="279844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77;p43"/>
          <p:cNvGrpSpPr/>
          <p:nvPr/>
        </p:nvGrpSpPr>
        <p:grpSpPr>
          <a:xfrm>
            <a:off x="474108" y="1147145"/>
            <a:ext cx="6055477" cy="5384164"/>
            <a:chOff x="1572575" y="3497750"/>
            <a:chExt cx="843650" cy="639425"/>
          </a:xfrm>
        </p:grpSpPr>
        <p:sp>
          <p:nvSpPr>
            <p:cNvPr id="5" name="Google Shape;578;p43"/>
            <p:cNvSpPr/>
            <p:nvPr/>
          </p:nvSpPr>
          <p:spPr>
            <a:xfrm>
              <a:off x="1572575" y="3497750"/>
              <a:ext cx="843650" cy="534600"/>
            </a:xfrm>
            <a:custGeom>
              <a:avLst/>
              <a:gdLst/>
              <a:ahLst/>
              <a:cxnLst/>
              <a:rect l="l" t="t" r="r" b="b"/>
              <a:pathLst>
                <a:path w="33746" h="21384" extrusionOk="0">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9;p43"/>
            <p:cNvSpPr/>
            <p:nvPr/>
          </p:nvSpPr>
          <p:spPr>
            <a:xfrm>
              <a:off x="1904400" y="4032325"/>
              <a:ext cx="179975" cy="104850"/>
            </a:xfrm>
            <a:custGeom>
              <a:avLst/>
              <a:gdLst/>
              <a:ahLst/>
              <a:cxnLst/>
              <a:rect l="l" t="t" r="r" b="b"/>
              <a:pathLst>
                <a:path w="7199" h="4194" extrusionOk="0">
                  <a:moveTo>
                    <a:pt x="1" y="1"/>
                  </a:moveTo>
                  <a:lnTo>
                    <a:pt x="1" y="4194"/>
                  </a:lnTo>
                  <a:lnTo>
                    <a:pt x="7198" y="4194"/>
                  </a:lnTo>
                  <a:lnTo>
                    <a:pt x="71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0;p43"/>
            <p:cNvSpPr/>
            <p:nvPr/>
          </p:nvSpPr>
          <p:spPr>
            <a:xfrm>
              <a:off x="1904400" y="4032325"/>
              <a:ext cx="179975" cy="49825"/>
            </a:xfrm>
            <a:custGeom>
              <a:avLst/>
              <a:gdLst/>
              <a:ahLst/>
              <a:cxnLst/>
              <a:rect l="l" t="t" r="r" b="b"/>
              <a:pathLst>
                <a:path w="7199" h="1993" extrusionOk="0">
                  <a:moveTo>
                    <a:pt x="1" y="1"/>
                  </a:moveTo>
                  <a:lnTo>
                    <a:pt x="1" y="980"/>
                  </a:lnTo>
                  <a:lnTo>
                    <a:pt x="7198" y="1992"/>
                  </a:lnTo>
                  <a:lnTo>
                    <a:pt x="71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1;p43"/>
            <p:cNvSpPr/>
            <p:nvPr/>
          </p:nvSpPr>
          <p:spPr>
            <a:xfrm>
              <a:off x="1852950" y="4127950"/>
              <a:ext cx="283100" cy="9225"/>
            </a:xfrm>
            <a:custGeom>
              <a:avLst/>
              <a:gdLst/>
              <a:ahLst/>
              <a:cxnLst/>
              <a:rect l="l" t="t" r="r" b="b"/>
              <a:pathLst>
                <a:path w="11324" h="369" extrusionOk="0">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582;p43"/>
          <p:cNvSpPr/>
          <p:nvPr/>
        </p:nvSpPr>
        <p:spPr>
          <a:xfrm rot="-794023">
            <a:off x="4894420" y="5675790"/>
            <a:ext cx="419517" cy="818366"/>
          </a:xfrm>
          <a:custGeom>
            <a:avLst/>
            <a:gdLst/>
            <a:ahLst/>
            <a:cxnLst/>
            <a:rect l="l" t="t" r="r" b="b"/>
            <a:pathLst>
              <a:path w="12424" h="33770" extrusionOk="0">
                <a:moveTo>
                  <a:pt x="1845" y="1085"/>
                </a:moveTo>
                <a:cubicBezTo>
                  <a:pt x="1872" y="1085"/>
                  <a:pt x="1899" y="1085"/>
                  <a:pt x="1980" y="1112"/>
                </a:cubicBezTo>
                <a:cubicBezTo>
                  <a:pt x="2170" y="1194"/>
                  <a:pt x="2441" y="1356"/>
                  <a:pt x="2658" y="1600"/>
                </a:cubicBezTo>
                <a:cubicBezTo>
                  <a:pt x="3092" y="2034"/>
                  <a:pt x="3472" y="2631"/>
                  <a:pt x="3743" y="3282"/>
                </a:cubicBezTo>
                <a:cubicBezTo>
                  <a:pt x="4015" y="3933"/>
                  <a:pt x="4177" y="4611"/>
                  <a:pt x="4313" y="5289"/>
                </a:cubicBezTo>
                <a:lnTo>
                  <a:pt x="4340" y="5533"/>
                </a:lnTo>
                <a:lnTo>
                  <a:pt x="4394" y="5805"/>
                </a:lnTo>
                <a:cubicBezTo>
                  <a:pt x="4422" y="5967"/>
                  <a:pt x="4422" y="6130"/>
                  <a:pt x="4449" y="6320"/>
                </a:cubicBezTo>
                <a:cubicBezTo>
                  <a:pt x="4476" y="6645"/>
                  <a:pt x="4476" y="6944"/>
                  <a:pt x="4449" y="7296"/>
                </a:cubicBezTo>
                <a:cubicBezTo>
                  <a:pt x="4394" y="7947"/>
                  <a:pt x="4205" y="8571"/>
                  <a:pt x="3988" y="9222"/>
                </a:cubicBezTo>
                <a:cubicBezTo>
                  <a:pt x="3798" y="9602"/>
                  <a:pt x="3635" y="10009"/>
                  <a:pt x="3472" y="10388"/>
                </a:cubicBezTo>
                <a:cubicBezTo>
                  <a:pt x="3174" y="9466"/>
                  <a:pt x="2848" y="8490"/>
                  <a:pt x="2550" y="7486"/>
                </a:cubicBezTo>
                <a:cubicBezTo>
                  <a:pt x="2360" y="6781"/>
                  <a:pt x="2170" y="6076"/>
                  <a:pt x="2007" y="5371"/>
                </a:cubicBezTo>
                <a:cubicBezTo>
                  <a:pt x="1845" y="4638"/>
                  <a:pt x="1709" y="3933"/>
                  <a:pt x="1628" y="3201"/>
                </a:cubicBezTo>
                <a:cubicBezTo>
                  <a:pt x="1601" y="2821"/>
                  <a:pt x="1574" y="2468"/>
                  <a:pt x="1574" y="2143"/>
                </a:cubicBezTo>
                <a:cubicBezTo>
                  <a:pt x="1574" y="1790"/>
                  <a:pt x="1601" y="1465"/>
                  <a:pt x="1709" y="1221"/>
                </a:cubicBezTo>
                <a:cubicBezTo>
                  <a:pt x="1736" y="1166"/>
                  <a:pt x="1763" y="1112"/>
                  <a:pt x="1763" y="1085"/>
                </a:cubicBezTo>
                <a:close/>
                <a:moveTo>
                  <a:pt x="7297" y="17224"/>
                </a:moveTo>
                <a:cubicBezTo>
                  <a:pt x="7975" y="17251"/>
                  <a:pt x="8761" y="17522"/>
                  <a:pt x="9439" y="18037"/>
                </a:cubicBezTo>
                <a:cubicBezTo>
                  <a:pt x="9765" y="18282"/>
                  <a:pt x="10063" y="18580"/>
                  <a:pt x="10335" y="18960"/>
                </a:cubicBezTo>
                <a:cubicBezTo>
                  <a:pt x="10470" y="19122"/>
                  <a:pt x="10579" y="19312"/>
                  <a:pt x="10687" y="19529"/>
                </a:cubicBezTo>
                <a:cubicBezTo>
                  <a:pt x="10768" y="19638"/>
                  <a:pt x="10796" y="19719"/>
                  <a:pt x="10823" y="19828"/>
                </a:cubicBezTo>
                <a:lnTo>
                  <a:pt x="10850" y="19909"/>
                </a:lnTo>
                <a:lnTo>
                  <a:pt x="10850" y="19936"/>
                </a:lnTo>
                <a:lnTo>
                  <a:pt x="10850" y="19963"/>
                </a:lnTo>
                <a:lnTo>
                  <a:pt x="10958" y="20207"/>
                </a:lnTo>
                <a:cubicBezTo>
                  <a:pt x="11202" y="21075"/>
                  <a:pt x="11067" y="22214"/>
                  <a:pt x="10443" y="23164"/>
                </a:cubicBezTo>
                <a:cubicBezTo>
                  <a:pt x="10145" y="23652"/>
                  <a:pt x="9684" y="24140"/>
                  <a:pt x="9168" y="24466"/>
                </a:cubicBezTo>
                <a:cubicBezTo>
                  <a:pt x="8409" y="22811"/>
                  <a:pt x="7676" y="21075"/>
                  <a:pt x="6890" y="19258"/>
                </a:cubicBezTo>
                <a:cubicBezTo>
                  <a:pt x="6646" y="18688"/>
                  <a:pt x="6374" y="18065"/>
                  <a:pt x="6157" y="17468"/>
                </a:cubicBezTo>
                <a:lnTo>
                  <a:pt x="6347" y="17359"/>
                </a:lnTo>
                <a:cubicBezTo>
                  <a:pt x="6646" y="17251"/>
                  <a:pt x="6944" y="17224"/>
                  <a:pt x="7297" y="17224"/>
                </a:cubicBezTo>
                <a:close/>
                <a:moveTo>
                  <a:pt x="4069" y="13996"/>
                </a:moveTo>
                <a:cubicBezTo>
                  <a:pt x="4340" y="14728"/>
                  <a:pt x="4666" y="15406"/>
                  <a:pt x="4937" y="16084"/>
                </a:cubicBezTo>
                <a:cubicBezTo>
                  <a:pt x="4883" y="16084"/>
                  <a:pt x="4883" y="16112"/>
                  <a:pt x="4855" y="16112"/>
                </a:cubicBezTo>
                <a:lnTo>
                  <a:pt x="4720" y="16247"/>
                </a:lnTo>
                <a:cubicBezTo>
                  <a:pt x="4611" y="16356"/>
                  <a:pt x="4557" y="16410"/>
                  <a:pt x="4449" y="16491"/>
                </a:cubicBezTo>
                <a:cubicBezTo>
                  <a:pt x="3771" y="17197"/>
                  <a:pt x="3364" y="18037"/>
                  <a:pt x="3255" y="18824"/>
                </a:cubicBezTo>
                <a:cubicBezTo>
                  <a:pt x="3120" y="19611"/>
                  <a:pt x="3228" y="20316"/>
                  <a:pt x="3445" y="20858"/>
                </a:cubicBezTo>
                <a:cubicBezTo>
                  <a:pt x="3635" y="21401"/>
                  <a:pt x="3933" y="21835"/>
                  <a:pt x="4259" y="22079"/>
                </a:cubicBezTo>
                <a:cubicBezTo>
                  <a:pt x="4557" y="22350"/>
                  <a:pt x="4855" y="22459"/>
                  <a:pt x="5018" y="22486"/>
                </a:cubicBezTo>
                <a:cubicBezTo>
                  <a:pt x="5072" y="22486"/>
                  <a:pt x="5127" y="22513"/>
                  <a:pt x="5154" y="22513"/>
                </a:cubicBezTo>
                <a:lnTo>
                  <a:pt x="5344" y="22513"/>
                </a:lnTo>
                <a:cubicBezTo>
                  <a:pt x="5344" y="22513"/>
                  <a:pt x="5289" y="22513"/>
                  <a:pt x="5262" y="22486"/>
                </a:cubicBezTo>
                <a:cubicBezTo>
                  <a:pt x="5235" y="22459"/>
                  <a:pt x="5154" y="22404"/>
                  <a:pt x="5100" y="22377"/>
                </a:cubicBezTo>
                <a:cubicBezTo>
                  <a:pt x="4964" y="22269"/>
                  <a:pt x="4747" y="22079"/>
                  <a:pt x="4611" y="21808"/>
                </a:cubicBezTo>
                <a:cubicBezTo>
                  <a:pt x="4449" y="21536"/>
                  <a:pt x="4340" y="21130"/>
                  <a:pt x="4313" y="20696"/>
                </a:cubicBezTo>
                <a:cubicBezTo>
                  <a:pt x="4286" y="20234"/>
                  <a:pt x="4340" y="19692"/>
                  <a:pt x="4557" y="19204"/>
                </a:cubicBezTo>
                <a:cubicBezTo>
                  <a:pt x="4747" y="18688"/>
                  <a:pt x="5100" y="18173"/>
                  <a:pt x="5615" y="17793"/>
                </a:cubicBezTo>
                <a:lnTo>
                  <a:pt x="5642" y="17793"/>
                </a:lnTo>
                <a:cubicBezTo>
                  <a:pt x="5886" y="18390"/>
                  <a:pt x="6157" y="18932"/>
                  <a:pt x="6429" y="19502"/>
                </a:cubicBezTo>
                <a:cubicBezTo>
                  <a:pt x="6971" y="20696"/>
                  <a:pt x="7541" y="21835"/>
                  <a:pt x="8083" y="22947"/>
                </a:cubicBezTo>
                <a:cubicBezTo>
                  <a:pt x="8354" y="23489"/>
                  <a:pt x="8626" y="24032"/>
                  <a:pt x="8870" y="24574"/>
                </a:cubicBezTo>
                <a:cubicBezTo>
                  <a:pt x="8870" y="24628"/>
                  <a:pt x="8897" y="24656"/>
                  <a:pt x="8897" y="24683"/>
                </a:cubicBezTo>
                <a:cubicBezTo>
                  <a:pt x="8463" y="24927"/>
                  <a:pt x="8056" y="25090"/>
                  <a:pt x="7649" y="25198"/>
                </a:cubicBezTo>
                <a:cubicBezTo>
                  <a:pt x="7324" y="25252"/>
                  <a:pt x="7025" y="25334"/>
                  <a:pt x="6727" y="25361"/>
                </a:cubicBezTo>
                <a:cubicBezTo>
                  <a:pt x="6578" y="25374"/>
                  <a:pt x="6415" y="25381"/>
                  <a:pt x="6252" y="25381"/>
                </a:cubicBezTo>
                <a:cubicBezTo>
                  <a:pt x="6090" y="25381"/>
                  <a:pt x="5927" y="25374"/>
                  <a:pt x="5778" y="25361"/>
                </a:cubicBezTo>
                <a:lnTo>
                  <a:pt x="5534" y="25334"/>
                </a:lnTo>
                <a:lnTo>
                  <a:pt x="5289" y="25307"/>
                </a:lnTo>
                <a:lnTo>
                  <a:pt x="5154" y="25252"/>
                </a:lnTo>
                <a:lnTo>
                  <a:pt x="5072" y="25225"/>
                </a:lnTo>
                <a:lnTo>
                  <a:pt x="4828" y="25171"/>
                </a:lnTo>
                <a:cubicBezTo>
                  <a:pt x="4530" y="25062"/>
                  <a:pt x="4232" y="24954"/>
                  <a:pt x="3933" y="24818"/>
                </a:cubicBezTo>
                <a:cubicBezTo>
                  <a:pt x="3662" y="24683"/>
                  <a:pt x="3391" y="24520"/>
                  <a:pt x="3174" y="24276"/>
                </a:cubicBezTo>
                <a:cubicBezTo>
                  <a:pt x="2930" y="24086"/>
                  <a:pt x="2713" y="23842"/>
                  <a:pt x="2550" y="23571"/>
                </a:cubicBezTo>
                <a:cubicBezTo>
                  <a:pt x="2387" y="23299"/>
                  <a:pt x="2224" y="23028"/>
                  <a:pt x="2116" y="22730"/>
                </a:cubicBezTo>
                <a:cubicBezTo>
                  <a:pt x="2035" y="22594"/>
                  <a:pt x="2007" y="22404"/>
                  <a:pt x="1953" y="22269"/>
                </a:cubicBezTo>
                <a:cubicBezTo>
                  <a:pt x="1899" y="22106"/>
                  <a:pt x="1845" y="21970"/>
                  <a:pt x="1845" y="21808"/>
                </a:cubicBezTo>
                <a:cubicBezTo>
                  <a:pt x="1574" y="20560"/>
                  <a:pt x="1736" y="19204"/>
                  <a:pt x="2143" y="17902"/>
                </a:cubicBezTo>
                <a:cubicBezTo>
                  <a:pt x="2360" y="17251"/>
                  <a:pt x="2631" y="16627"/>
                  <a:pt x="2930" y="16003"/>
                </a:cubicBezTo>
                <a:cubicBezTo>
                  <a:pt x="3092" y="15705"/>
                  <a:pt x="3228" y="15406"/>
                  <a:pt x="3445" y="15081"/>
                </a:cubicBezTo>
                <a:cubicBezTo>
                  <a:pt x="3635" y="14783"/>
                  <a:pt x="3798" y="14457"/>
                  <a:pt x="4015" y="14132"/>
                </a:cubicBezTo>
                <a:cubicBezTo>
                  <a:pt x="4042" y="14104"/>
                  <a:pt x="4042" y="14077"/>
                  <a:pt x="4069" y="13996"/>
                </a:cubicBezTo>
                <a:close/>
                <a:moveTo>
                  <a:pt x="1709" y="0"/>
                </a:moveTo>
                <a:cubicBezTo>
                  <a:pt x="1628" y="0"/>
                  <a:pt x="1546" y="27"/>
                  <a:pt x="1465" y="27"/>
                </a:cubicBezTo>
                <a:cubicBezTo>
                  <a:pt x="1438" y="27"/>
                  <a:pt x="1438" y="27"/>
                  <a:pt x="1411" y="81"/>
                </a:cubicBezTo>
                <a:lnTo>
                  <a:pt x="1357" y="81"/>
                </a:lnTo>
                <a:cubicBezTo>
                  <a:pt x="1329" y="81"/>
                  <a:pt x="1275" y="109"/>
                  <a:pt x="1221" y="136"/>
                </a:cubicBezTo>
                <a:cubicBezTo>
                  <a:pt x="1058" y="244"/>
                  <a:pt x="923" y="380"/>
                  <a:pt x="814" y="488"/>
                </a:cubicBezTo>
                <a:cubicBezTo>
                  <a:pt x="733" y="624"/>
                  <a:pt x="651" y="760"/>
                  <a:pt x="624" y="841"/>
                </a:cubicBezTo>
                <a:cubicBezTo>
                  <a:pt x="434" y="1329"/>
                  <a:pt x="434" y="1763"/>
                  <a:pt x="434" y="2170"/>
                </a:cubicBezTo>
                <a:cubicBezTo>
                  <a:pt x="434" y="2577"/>
                  <a:pt x="516" y="2984"/>
                  <a:pt x="543" y="3363"/>
                </a:cubicBezTo>
                <a:cubicBezTo>
                  <a:pt x="787" y="4882"/>
                  <a:pt x="1221" y="6347"/>
                  <a:pt x="1655" y="7757"/>
                </a:cubicBezTo>
                <a:cubicBezTo>
                  <a:pt x="2062" y="9032"/>
                  <a:pt x="2469" y="10253"/>
                  <a:pt x="2930" y="11419"/>
                </a:cubicBezTo>
                <a:lnTo>
                  <a:pt x="2007" y="13155"/>
                </a:lnTo>
                <a:cubicBezTo>
                  <a:pt x="1845" y="13508"/>
                  <a:pt x="1628" y="13806"/>
                  <a:pt x="1465" y="14132"/>
                </a:cubicBezTo>
                <a:cubicBezTo>
                  <a:pt x="1248" y="14484"/>
                  <a:pt x="1085" y="14864"/>
                  <a:pt x="950" y="15217"/>
                </a:cubicBezTo>
                <a:cubicBezTo>
                  <a:pt x="651" y="15976"/>
                  <a:pt x="407" y="16708"/>
                  <a:pt x="244" y="17522"/>
                </a:cubicBezTo>
                <a:cubicBezTo>
                  <a:pt x="82" y="18309"/>
                  <a:pt x="0" y="19122"/>
                  <a:pt x="27" y="19909"/>
                </a:cubicBezTo>
                <a:cubicBezTo>
                  <a:pt x="82" y="20696"/>
                  <a:pt x="217" y="21509"/>
                  <a:pt x="489" y="22242"/>
                </a:cubicBezTo>
                <a:cubicBezTo>
                  <a:pt x="543" y="22459"/>
                  <a:pt x="624" y="22621"/>
                  <a:pt x="678" y="22784"/>
                </a:cubicBezTo>
                <a:cubicBezTo>
                  <a:pt x="787" y="22947"/>
                  <a:pt x="841" y="23137"/>
                  <a:pt x="950" y="23299"/>
                </a:cubicBezTo>
                <a:cubicBezTo>
                  <a:pt x="1167" y="23625"/>
                  <a:pt x="1384" y="23950"/>
                  <a:pt x="1628" y="24249"/>
                </a:cubicBezTo>
                <a:cubicBezTo>
                  <a:pt x="2143" y="24818"/>
                  <a:pt x="2794" y="25307"/>
                  <a:pt x="3499" y="25578"/>
                </a:cubicBezTo>
                <a:lnTo>
                  <a:pt x="3771" y="25659"/>
                </a:lnTo>
                <a:lnTo>
                  <a:pt x="4042" y="25768"/>
                </a:lnTo>
                <a:cubicBezTo>
                  <a:pt x="4205" y="25849"/>
                  <a:pt x="4422" y="25876"/>
                  <a:pt x="4584" y="25903"/>
                </a:cubicBezTo>
                <a:lnTo>
                  <a:pt x="4828" y="25930"/>
                </a:lnTo>
                <a:lnTo>
                  <a:pt x="4964" y="25985"/>
                </a:lnTo>
                <a:lnTo>
                  <a:pt x="5100" y="25985"/>
                </a:lnTo>
                <a:lnTo>
                  <a:pt x="5371" y="26012"/>
                </a:lnTo>
                <a:lnTo>
                  <a:pt x="5642" y="26012"/>
                </a:lnTo>
                <a:cubicBezTo>
                  <a:pt x="5754" y="26016"/>
                  <a:pt x="5865" y="26018"/>
                  <a:pt x="5977" y="26018"/>
                </a:cubicBezTo>
                <a:cubicBezTo>
                  <a:pt x="6569" y="26018"/>
                  <a:pt x="7156" y="25955"/>
                  <a:pt x="7703" y="25795"/>
                </a:cubicBezTo>
                <a:cubicBezTo>
                  <a:pt x="8165" y="25713"/>
                  <a:pt x="8626" y="25524"/>
                  <a:pt x="9033" y="25307"/>
                </a:cubicBezTo>
                <a:cubicBezTo>
                  <a:pt x="9168" y="25605"/>
                  <a:pt x="9304" y="25876"/>
                  <a:pt x="9439" y="26175"/>
                </a:cubicBezTo>
                <a:cubicBezTo>
                  <a:pt x="9656" y="26690"/>
                  <a:pt x="9873" y="27232"/>
                  <a:pt x="10063" y="27693"/>
                </a:cubicBezTo>
                <a:cubicBezTo>
                  <a:pt x="10280" y="28209"/>
                  <a:pt x="10443" y="28724"/>
                  <a:pt x="10579" y="29185"/>
                </a:cubicBezTo>
                <a:cubicBezTo>
                  <a:pt x="10660" y="29429"/>
                  <a:pt x="10687" y="29701"/>
                  <a:pt x="10714" y="29945"/>
                </a:cubicBezTo>
                <a:cubicBezTo>
                  <a:pt x="10714" y="29999"/>
                  <a:pt x="10741" y="30080"/>
                  <a:pt x="10741" y="30107"/>
                </a:cubicBezTo>
                <a:lnTo>
                  <a:pt x="10741" y="30324"/>
                </a:lnTo>
                <a:lnTo>
                  <a:pt x="10741" y="30650"/>
                </a:lnTo>
                <a:cubicBezTo>
                  <a:pt x="10714" y="31138"/>
                  <a:pt x="10579" y="31572"/>
                  <a:pt x="10389" y="31898"/>
                </a:cubicBezTo>
                <a:cubicBezTo>
                  <a:pt x="10145" y="32277"/>
                  <a:pt x="9873" y="32576"/>
                  <a:pt x="9521" y="32766"/>
                </a:cubicBezTo>
                <a:lnTo>
                  <a:pt x="9385" y="32820"/>
                </a:lnTo>
                <a:lnTo>
                  <a:pt x="9358" y="32847"/>
                </a:lnTo>
                <a:lnTo>
                  <a:pt x="9331" y="32847"/>
                </a:lnTo>
                <a:lnTo>
                  <a:pt x="9250" y="32901"/>
                </a:lnTo>
                <a:cubicBezTo>
                  <a:pt x="9168" y="32928"/>
                  <a:pt x="9087" y="32955"/>
                  <a:pt x="8978" y="32983"/>
                </a:cubicBezTo>
                <a:cubicBezTo>
                  <a:pt x="8816" y="33064"/>
                  <a:pt x="8626" y="33091"/>
                  <a:pt x="8436" y="33091"/>
                </a:cubicBezTo>
                <a:cubicBezTo>
                  <a:pt x="8273" y="33091"/>
                  <a:pt x="8110" y="33091"/>
                  <a:pt x="7948" y="33064"/>
                </a:cubicBezTo>
                <a:cubicBezTo>
                  <a:pt x="7758" y="33037"/>
                  <a:pt x="7622" y="32983"/>
                  <a:pt x="7459" y="32928"/>
                </a:cubicBezTo>
                <a:cubicBezTo>
                  <a:pt x="7188" y="32793"/>
                  <a:pt x="6944" y="32576"/>
                  <a:pt x="6808" y="32386"/>
                </a:cubicBezTo>
                <a:cubicBezTo>
                  <a:pt x="6754" y="32277"/>
                  <a:pt x="6673" y="32142"/>
                  <a:pt x="6646" y="32033"/>
                </a:cubicBezTo>
                <a:cubicBezTo>
                  <a:pt x="6619" y="31979"/>
                  <a:pt x="6619" y="31952"/>
                  <a:pt x="6619" y="31871"/>
                </a:cubicBezTo>
                <a:lnTo>
                  <a:pt x="6619" y="31762"/>
                </a:lnTo>
                <a:lnTo>
                  <a:pt x="6619" y="31735"/>
                </a:lnTo>
                <a:lnTo>
                  <a:pt x="6619" y="31681"/>
                </a:lnTo>
                <a:cubicBezTo>
                  <a:pt x="6619" y="31572"/>
                  <a:pt x="6591" y="31464"/>
                  <a:pt x="6619" y="31355"/>
                </a:cubicBezTo>
                <a:cubicBezTo>
                  <a:pt x="6619" y="31274"/>
                  <a:pt x="6646" y="31165"/>
                  <a:pt x="6646" y="31084"/>
                </a:cubicBezTo>
                <a:cubicBezTo>
                  <a:pt x="6673" y="31003"/>
                  <a:pt x="6727" y="30894"/>
                  <a:pt x="6754" y="30813"/>
                </a:cubicBezTo>
                <a:cubicBezTo>
                  <a:pt x="6918" y="30878"/>
                  <a:pt x="7103" y="30914"/>
                  <a:pt x="7295" y="30914"/>
                </a:cubicBezTo>
                <a:cubicBezTo>
                  <a:pt x="7420" y="30914"/>
                  <a:pt x="7548" y="30899"/>
                  <a:pt x="7676" y="30867"/>
                </a:cubicBezTo>
                <a:cubicBezTo>
                  <a:pt x="8436" y="30623"/>
                  <a:pt x="8897" y="29809"/>
                  <a:pt x="8653" y="29050"/>
                </a:cubicBezTo>
                <a:cubicBezTo>
                  <a:pt x="8450" y="28395"/>
                  <a:pt x="7870" y="27965"/>
                  <a:pt x="7243" y="27965"/>
                </a:cubicBezTo>
                <a:cubicBezTo>
                  <a:pt x="7117" y="27965"/>
                  <a:pt x="6990" y="27983"/>
                  <a:pt x="6863" y="28019"/>
                </a:cubicBezTo>
                <a:cubicBezTo>
                  <a:pt x="6320" y="28155"/>
                  <a:pt x="5778" y="28480"/>
                  <a:pt x="5398" y="29158"/>
                </a:cubicBezTo>
                <a:cubicBezTo>
                  <a:pt x="5100" y="29701"/>
                  <a:pt x="4964" y="30460"/>
                  <a:pt x="5045" y="31138"/>
                </a:cubicBezTo>
                <a:cubicBezTo>
                  <a:pt x="5100" y="31301"/>
                  <a:pt x="5127" y="31464"/>
                  <a:pt x="5181" y="31626"/>
                </a:cubicBezTo>
                <a:cubicBezTo>
                  <a:pt x="5262" y="31816"/>
                  <a:pt x="5289" y="31979"/>
                  <a:pt x="5398" y="32169"/>
                </a:cubicBezTo>
                <a:cubicBezTo>
                  <a:pt x="5561" y="32494"/>
                  <a:pt x="5805" y="32820"/>
                  <a:pt x="6130" y="33091"/>
                </a:cubicBezTo>
                <a:cubicBezTo>
                  <a:pt x="6456" y="33362"/>
                  <a:pt x="6863" y="33579"/>
                  <a:pt x="7270" y="33661"/>
                </a:cubicBezTo>
                <a:cubicBezTo>
                  <a:pt x="7459" y="33742"/>
                  <a:pt x="7703" y="33769"/>
                  <a:pt x="7893" y="33769"/>
                </a:cubicBezTo>
                <a:cubicBezTo>
                  <a:pt x="8110" y="33769"/>
                  <a:pt x="8354" y="33769"/>
                  <a:pt x="8571" y="33742"/>
                </a:cubicBezTo>
                <a:cubicBezTo>
                  <a:pt x="8816" y="33715"/>
                  <a:pt x="9033" y="33634"/>
                  <a:pt x="9222" y="33579"/>
                </a:cubicBezTo>
                <a:cubicBezTo>
                  <a:pt x="9331" y="33525"/>
                  <a:pt x="9439" y="33471"/>
                  <a:pt x="9521" y="33444"/>
                </a:cubicBezTo>
                <a:lnTo>
                  <a:pt x="9602" y="33389"/>
                </a:lnTo>
                <a:lnTo>
                  <a:pt x="9629" y="33362"/>
                </a:lnTo>
                <a:lnTo>
                  <a:pt x="9656" y="33335"/>
                </a:lnTo>
                <a:lnTo>
                  <a:pt x="9792" y="33227"/>
                </a:lnTo>
                <a:cubicBezTo>
                  <a:pt x="10009" y="33091"/>
                  <a:pt x="10172" y="32928"/>
                  <a:pt x="10335" y="32766"/>
                </a:cubicBezTo>
                <a:cubicBezTo>
                  <a:pt x="10524" y="32576"/>
                  <a:pt x="10660" y="32386"/>
                  <a:pt x="10796" y="32142"/>
                </a:cubicBezTo>
                <a:cubicBezTo>
                  <a:pt x="11013" y="31708"/>
                  <a:pt x="11148" y="31192"/>
                  <a:pt x="11148" y="30650"/>
                </a:cubicBezTo>
                <a:lnTo>
                  <a:pt x="11148" y="30243"/>
                </a:lnTo>
                <a:lnTo>
                  <a:pt x="11121" y="30053"/>
                </a:lnTo>
                <a:cubicBezTo>
                  <a:pt x="11121" y="29972"/>
                  <a:pt x="11094" y="29918"/>
                  <a:pt x="11094" y="29836"/>
                </a:cubicBezTo>
                <a:cubicBezTo>
                  <a:pt x="11067" y="29565"/>
                  <a:pt x="10985" y="29321"/>
                  <a:pt x="10931" y="29050"/>
                </a:cubicBezTo>
                <a:cubicBezTo>
                  <a:pt x="10660" y="28046"/>
                  <a:pt x="10199" y="27015"/>
                  <a:pt x="9765" y="25985"/>
                </a:cubicBezTo>
                <a:lnTo>
                  <a:pt x="9358" y="25062"/>
                </a:lnTo>
                <a:cubicBezTo>
                  <a:pt x="10036" y="24683"/>
                  <a:pt x="10606" y="24222"/>
                  <a:pt x="11121" y="23625"/>
                </a:cubicBezTo>
                <a:cubicBezTo>
                  <a:pt x="11555" y="23137"/>
                  <a:pt x="11908" y="22513"/>
                  <a:pt x="12152" y="21862"/>
                </a:cubicBezTo>
                <a:cubicBezTo>
                  <a:pt x="12233" y="21563"/>
                  <a:pt x="12342" y="21238"/>
                  <a:pt x="12369" y="20885"/>
                </a:cubicBezTo>
                <a:cubicBezTo>
                  <a:pt x="12423" y="20723"/>
                  <a:pt x="12423" y="20560"/>
                  <a:pt x="12423" y="20370"/>
                </a:cubicBezTo>
                <a:lnTo>
                  <a:pt x="12423" y="20099"/>
                </a:lnTo>
                <a:lnTo>
                  <a:pt x="12423" y="19882"/>
                </a:lnTo>
                <a:lnTo>
                  <a:pt x="12369" y="19665"/>
                </a:lnTo>
                <a:lnTo>
                  <a:pt x="12342" y="19394"/>
                </a:lnTo>
                <a:cubicBezTo>
                  <a:pt x="12315" y="19231"/>
                  <a:pt x="12287" y="19068"/>
                  <a:pt x="12206" y="18878"/>
                </a:cubicBezTo>
                <a:cubicBezTo>
                  <a:pt x="12179" y="18661"/>
                  <a:pt x="12043" y="18336"/>
                  <a:pt x="11881" y="18037"/>
                </a:cubicBezTo>
                <a:cubicBezTo>
                  <a:pt x="11718" y="17766"/>
                  <a:pt x="11528" y="17495"/>
                  <a:pt x="11338" y="17224"/>
                </a:cubicBezTo>
                <a:cubicBezTo>
                  <a:pt x="11121" y="16980"/>
                  <a:pt x="10931" y="16735"/>
                  <a:pt x="10687" y="16546"/>
                </a:cubicBezTo>
                <a:cubicBezTo>
                  <a:pt x="9786" y="15773"/>
                  <a:pt x="8664" y="15294"/>
                  <a:pt x="7555" y="15294"/>
                </a:cubicBezTo>
                <a:cubicBezTo>
                  <a:pt x="7496" y="15294"/>
                  <a:pt x="7437" y="15295"/>
                  <a:pt x="7378" y="15298"/>
                </a:cubicBezTo>
                <a:cubicBezTo>
                  <a:pt x="7053" y="15298"/>
                  <a:pt x="6781" y="15325"/>
                  <a:pt x="6483" y="15406"/>
                </a:cubicBezTo>
                <a:cubicBezTo>
                  <a:pt x="6212" y="15461"/>
                  <a:pt x="5940" y="15542"/>
                  <a:pt x="5669" y="15678"/>
                </a:cubicBezTo>
                <a:lnTo>
                  <a:pt x="5479" y="15759"/>
                </a:lnTo>
                <a:cubicBezTo>
                  <a:pt x="5127" y="14918"/>
                  <a:pt x="4828" y="14077"/>
                  <a:pt x="4476" y="13236"/>
                </a:cubicBezTo>
                <a:cubicBezTo>
                  <a:pt x="5072" y="12206"/>
                  <a:pt x="5561" y="11121"/>
                  <a:pt x="5940" y="9927"/>
                </a:cubicBezTo>
                <a:cubicBezTo>
                  <a:pt x="6185" y="9168"/>
                  <a:pt x="6374" y="8300"/>
                  <a:pt x="6374" y="7432"/>
                </a:cubicBezTo>
                <a:cubicBezTo>
                  <a:pt x="6374" y="6998"/>
                  <a:pt x="6347" y="6537"/>
                  <a:pt x="6293" y="6130"/>
                </a:cubicBezTo>
                <a:cubicBezTo>
                  <a:pt x="6239" y="5940"/>
                  <a:pt x="6212" y="5723"/>
                  <a:pt x="6157" y="5506"/>
                </a:cubicBezTo>
                <a:lnTo>
                  <a:pt x="6076" y="5235"/>
                </a:lnTo>
                <a:lnTo>
                  <a:pt x="6022" y="4909"/>
                </a:lnTo>
                <a:cubicBezTo>
                  <a:pt x="5778" y="4150"/>
                  <a:pt x="5479" y="3363"/>
                  <a:pt x="5072" y="2658"/>
                </a:cubicBezTo>
                <a:cubicBezTo>
                  <a:pt x="4666" y="1926"/>
                  <a:pt x="4150" y="1248"/>
                  <a:pt x="3445" y="678"/>
                </a:cubicBezTo>
                <a:cubicBezTo>
                  <a:pt x="3255" y="543"/>
                  <a:pt x="3065" y="407"/>
                  <a:pt x="2848" y="298"/>
                </a:cubicBezTo>
                <a:cubicBezTo>
                  <a:pt x="2658" y="217"/>
                  <a:pt x="2414" y="109"/>
                  <a:pt x="2143" y="27"/>
                </a:cubicBezTo>
                <a:cubicBezTo>
                  <a:pt x="2007" y="0"/>
                  <a:pt x="1872" y="0"/>
                  <a:pt x="1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3;p43"/>
          <p:cNvSpPr/>
          <p:nvPr/>
        </p:nvSpPr>
        <p:spPr>
          <a:xfrm>
            <a:off x="6330053" y="5634724"/>
            <a:ext cx="399065" cy="612617"/>
          </a:xfrm>
          <a:custGeom>
            <a:avLst/>
            <a:gdLst/>
            <a:ahLst/>
            <a:cxnLst/>
            <a:rect l="l" t="t" r="r" b="b"/>
            <a:pathLst>
              <a:path w="8246" h="12643" extrusionOk="0">
                <a:moveTo>
                  <a:pt x="4313" y="1926"/>
                </a:moveTo>
                <a:cubicBezTo>
                  <a:pt x="4611" y="2414"/>
                  <a:pt x="5181" y="2930"/>
                  <a:pt x="6157" y="3608"/>
                </a:cubicBezTo>
                <a:cubicBezTo>
                  <a:pt x="7459" y="4476"/>
                  <a:pt x="7324" y="5425"/>
                  <a:pt x="7107" y="5995"/>
                </a:cubicBezTo>
                <a:cubicBezTo>
                  <a:pt x="6917" y="5832"/>
                  <a:pt x="6700" y="5696"/>
                  <a:pt x="6510" y="5561"/>
                </a:cubicBezTo>
                <a:cubicBezTo>
                  <a:pt x="4801" y="4557"/>
                  <a:pt x="4394" y="2984"/>
                  <a:pt x="4340" y="2685"/>
                </a:cubicBezTo>
                <a:lnTo>
                  <a:pt x="4313" y="1926"/>
                </a:lnTo>
                <a:close/>
                <a:moveTo>
                  <a:pt x="4231" y="0"/>
                </a:moveTo>
                <a:lnTo>
                  <a:pt x="3635" y="27"/>
                </a:lnTo>
                <a:lnTo>
                  <a:pt x="4069" y="9358"/>
                </a:lnTo>
                <a:cubicBezTo>
                  <a:pt x="3659" y="8999"/>
                  <a:pt x="3056" y="8786"/>
                  <a:pt x="2419" y="8786"/>
                </a:cubicBezTo>
                <a:cubicBezTo>
                  <a:pt x="2382" y="8786"/>
                  <a:pt x="2344" y="8787"/>
                  <a:pt x="2306" y="8788"/>
                </a:cubicBezTo>
                <a:cubicBezTo>
                  <a:pt x="1004" y="8843"/>
                  <a:pt x="0" y="9738"/>
                  <a:pt x="54" y="10823"/>
                </a:cubicBezTo>
                <a:cubicBezTo>
                  <a:pt x="107" y="11872"/>
                  <a:pt x="1099" y="12643"/>
                  <a:pt x="2342" y="12643"/>
                </a:cubicBezTo>
                <a:cubicBezTo>
                  <a:pt x="2384" y="12643"/>
                  <a:pt x="2426" y="12642"/>
                  <a:pt x="2468" y="12640"/>
                </a:cubicBezTo>
                <a:cubicBezTo>
                  <a:pt x="3770" y="12586"/>
                  <a:pt x="4747" y="11772"/>
                  <a:pt x="4720" y="10606"/>
                </a:cubicBezTo>
                <a:lnTo>
                  <a:pt x="4394" y="4476"/>
                </a:lnTo>
                <a:lnTo>
                  <a:pt x="4394" y="4476"/>
                </a:lnTo>
                <a:cubicBezTo>
                  <a:pt x="4720" y="4910"/>
                  <a:pt x="5289" y="5452"/>
                  <a:pt x="6266" y="6130"/>
                </a:cubicBezTo>
                <a:cubicBezTo>
                  <a:pt x="8246" y="7459"/>
                  <a:pt x="6917" y="9032"/>
                  <a:pt x="6917" y="9032"/>
                </a:cubicBezTo>
                <a:cubicBezTo>
                  <a:pt x="7893" y="8490"/>
                  <a:pt x="8246" y="7188"/>
                  <a:pt x="7242" y="6130"/>
                </a:cubicBezTo>
                <a:cubicBezTo>
                  <a:pt x="8002" y="5371"/>
                  <a:pt x="7975" y="3933"/>
                  <a:pt x="6401" y="2984"/>
                </a:cubicBezTo>
                <a:cubicBezTo>
                  <a:pt x="4503" y="1845"/>
                  <a:pt x="4231" y="27"/>
                  <a:pt x="4231" y="27"/>
                </a:cubicBezTo>
                <a:lnTo>
                  <a:pt x="4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4;p43"/>
          <p:cNvSpPr txBox="1"/>
          <p:nvPr/>
        </p:nvSpPr>
        <p:spPr>
          <a:xfrm>
            <a:off x="6729118" y="373227"/>
            <a:ext cx="5287391" cy="61580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solidFill>
                  <a:srgbClr val="FF0000"/>
                </a:solidFill>
                <a:latin typeface="Raleway"/>
                <a:ea typeface="Raleway"/>
                <a:cs typeface="Raleway"/>
                <a:sym typeface="Raleway"/>
              </a:rPr>
              <a:t>1) </a:t>
            </a:r>
            <a:r>
              <a:rPr lang="en-GB" sz="2400" dirty="0" smtClean="0">
                <a:solidFill>
                  <a:srgbClr val="0070C0"/>
                </a:solidFill>
                <a:latin typeface="Raleway"/>
                <a:ea typeface="Raleway"/>
                <a:cs typeface="Raleway"/>
                <a:sym typeface="Raleway"/>
              </a:rPr>
              <a:t>Looking back over the previous pages if needed (as well as any of your own research), summarise Bhangra music </a:t>
            </a:r>
            <a:r>
              <a:rPr lang="en-GB" sz="2400" dirty="0" smtClean="0">
                <a:solidFill>
                  <a:srgbClr val="0070C0"/>
                </a:solidFill>
                <a:latin typeface="Raleway"/>
                <a:ea typeface="Raleway"/>
                <a:cs typeface="Raleway"/>
                <a:sym typeface="Raleway"/>
              </a:rPr>
              <a:t>by creating an information text.</a:t>
            </a:r>
          </a:p>
          <a:p>
            <a:pPr marL="0" lvl="0" indent="0" algn="l" rtl="0">
              <a:spcBef>
                <a:spcPts val="0"/>
              </a:spcBef>
              <a:spcAft>
                <a:spcPts val="0"/>
              </a:spcAft>
              <a:buNone/>
            </a:pPr>
            <a:endParaRPr lang="en-GB" sz="2400" dirty="0">
              <a:latin typeface="Raleway"/>
              <a:ea typeface="Raleway"/>
              <a:cs typeface="Raleway"/>
              <a:sym typeface="Raleway"/>
            </a:endParaRPr>
          </a:p>
          <a:p>
            <a:pPr marL="0" lvl="0" indent="0" algn="l" rtl="0">
              <a:spcBef>
                <a:spcPts val="0"/>
              </a:spcBef>
              <a:spcAft>
                <a:spcPts val="0"/>
              </a:spcAft>
              <a:buNone/>
            </a:pPr>
            <a:r>
              <a:rPr lang="en-GB" sz="2400" dirty="0" smtClean="0">
                <a:latin typeface="Raleway"/>
                <a:ea typeface="Raleway"/>
                <a:cs typeface="Raleway"/>
                <a:sym typeface="Raleway"/>
              </a:rPr>
              <a:t>Then…</a:t>
            </a:r>
            <a:endParaRPr lang="en" sz="2400" dirty="0" smtClean="0">
              <a:latin typeface="Raleway"/>
              <a:ea typeface="Raleway"/>
              <a:cs typeface="Raleway"/>
              <a:sym typeface="Raleway"/>
            </a:endParaRPr>
          </a:p>
          <a:p>
            <a:pPr marL="0" lvl="0" indent="0" algn="l" rtl="0">
              <a:spcBef>
                <a:spcPts val="800"/>
              </a:spcBef>
              <a:spcAft>
                <a:spcPts val="800"/>
              </a:spcAft>
              <a:buNone/>
            </a:pPr>
            <a:endParaRPr lang="en" sz="2400" dirty="0" smtClean="0">
              <a:latin typeface="Raleway"/>
              <a:ea typeface="Raleway"/>
              <a:cs typeface="Raleway"/>
              <a:sym typeface="Raleway"/>
            </a:endParaRPr>
          </a:p>
          <a:p>
            <a:pPr>
              <a:spcBef>
                <a:spcPts val="800"/>
              </a:spcBef>
              <a:spcAft>
                <a:spcPts val="800"/>
              </a:spcAft>
            </a:pPr>
            <a:r>
              <a:rPr lang="en-GB" sz="2400" dirty="0" smtClean="0">
                <a:solidFill>
                  <a:srgbClr val="FF0000"/>
                </a:solidFill>
                <a:latin typeface="Raleway"/>
                <a:ea typeface="Raleway"/>
                <a:cs typeface="Raleway"/>
                <a:sym typeface="Raleway"/>
              </a:rPr>
              <a:t>2) </a:t>
            </a:r>
            <a:r>
              <a:rPr lang="en-GB" sz="2400" dirty="0" smtClean="0">
                <a:solidFill>
                  <a:srgbClr val="0070C0"/>
                </a:solidFill>
                <a:latin typeface="Raleway"/>
                <a:ea typeface="Raleway"/>
                <a:cs typeface="Raleway"/>
                <a:sym typeface="Raleway"/>
              </a:rPr>
              <a:t>Try this Just Dance video – uploaded photos or videos of you in action would be amazing! (But most of all, have fun – expressing yourself is what music is all about!</a:t>
            </a:r>
          </a:p>
        </p:txBody>
      </p:sp>
      <p:pic>
        <p:nvPicPr>
          <p:cNvPr id="12" name="Google Shape;585;p43" title="Just Dance 4 Wii Gameplay - Panjabi MC: Beware of the boys (Mundian to bach ke)">
            <a:hlinkClick r:id="rId2"/>
          </p:cNvPr>
          <p:cNvPicPr preferRelativeResize="0"/>
          <p:nvPr/>
        </p:nvPicPr>
        <p:blipFill>
          <a:blip r:embed="rId3">
            <a:alphaModFix/>
          </a:blip>
          <a:stretch>
            <a:fillRect/>
          </a:stretch>
        </p:blipFill>
        <p:spPr>
          <a:xfrm>
            <a:off x="613349" y="1316983"/>
            <a:ext cx="5776813" cy="4161827"/>
          </a:xfrm>
          <a:prstGeom prst="rect">
            <a:avLst/>
          </a:prstGeom>
          <a:noFill/>
          <a:ln>
            <a:noFill/>
          </a:ln>
        </p:spPr>
      </p:pic>
      <p:sp>
        <p:nvSpPr>
          <p:cNvPr id="13" name="TextBox 12"/>
          <p:cNvSpPr txBox="1"/>
          <p:nvPr/>
        </p:nvSpPr>
        <p:spPr>
          <a:xfrm>
            <a:off x="708487" y="279181"/>
            <a:ext cx="5357091" cy="646331"/>
          </a:xfrm>
          <a:prstGeom prst="rect">
            <a:avLst/>
          </a:prstGeom>
          <a:noFill/>
        </p:spPr>
        <p:txBody>
          <a:bodyPr wrap="square" rtlCol="0">
            <a:spAutoFit/>
          </a:bodyPr>
          <a:lstStyle/>
          <a:p>
            <a:r>
              <a:rPr lang="en-GB" sz="3600" b="1" u="sng" dirty="0" smtClean="0">
                <a:solidFill>
                  <a:srgbClr val="FF0000"/>
                </a:solidFill>
              </a:rPr>
              <a:t>Your tasks</a:t>
            </a:r>
            <a:endParaRPr lang="en-GB" sz="3600" b="1" u="sng" dirty="0">
              <a:solidFill>
                <a:srgbClr val="FF0000"/>
              </a:solidFill>
            </a:endParaRPr>
          </a:p>
        </p:txBody>
      </p:sp>
    </p:spTree>
    <p:extLst>
      <p:ext uri="{BB962C8B-B14F-4D97-AF65-F5344CB8AC3E}">
        <p14:creationId xmlns:p14="http://schemas.microsoft.com/office/powerpoint/2010/main" val="225808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9;p27"/>
          <p:cNvSpPr txBox="1">
            <a:spLocks/>
          </p:cNvSpPr>
          <p:nvPr/>
        </p:nvSpPr>
        <p:spPr>
          <a:xfrm>
            <a:off x="1932400" y="1077695"/>
            <a:ext cx="3637800" cy="554700"/>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GB" sz="3200" b="1" dirty="0" smtClean="0">
                <a:solidFill>
                  <a:srgbClr val="FF0000"/>
                </a:solidFill>
              </a:rPr>
              <a:t>Previous Learning</a:t>
            </a:r>
            <a:endParaRPr lang="en-GB" sz="3200" b="1" dirty="0">
              <a:solidFill>
                <a:srgbClr val="FF0000"/>
              </a:solidFill>
            </a:endParaRPr>
          </a:p>
        </p:txBody>
      </p:sp>
      <p:sp>
        <p:nvSpPr>
          <p:cNvPr id="3" name="Google Shape;279;p27"/>
          <p:cNvSpPr/>
          <p:nvPr/>
        </p:nvSpPr>
        <p:spPr>
          <a:xfrm>
            <a:off x="6500150" y="2172454"/>
            <a:ext cx="48" cy="1357"/>
          </a:xfrm>
          <a:custGeom>
            <a:avLst/>
            <a:gdLst/>
            <a:ahLst/>
            <a:cxnLst/>
            <a:rect l="l" t="t" r="r" b="b"/>
            <a:pathLst>
              <a:path w="1" h="28" extrusionOk="0">
                <a:moveTo>
                  <a:pt x="1" y="27"/>
                </a:moveTo>
                <a:cubicBezTo>
                  <a:pt x="1" y="0"/>
                  <a:pt x="1" y="27"/>
                  <a:pt x="1" y="27"/>
                </a:cubicBezTo>
                <a:close/>
              </a:path>
            </a:pathLst>
          </a:custGeom>
          <a:solidFill>
            <a:srgbClr val="FE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80;p27"/>
          <p:cNvSpPr/>
          <p:nvPr/>
        </p:nvSpPr>
        <p:spPr>
          <a:xfrm>
            <a:off x="6497537" y="2171097"/>
            <a:ext cx="48" cy="48"/>
          </a:xfrm>
          <a:custGeom>
            <a:avLst/>
            <a:gdLst/>
            <a:ahLst/>
            <a:cxnLst/>
            <a:rect l="l" t="t" r="r" b="b"/>
            <a:pathLst>
              <a:path w="1" h="1" extrusionOk="0">
                <a:moveTo>
                  <a:pt x="0" y="1"/>
                </a:moveTo>
                <a:close/>
              </a:path>
            </a:pathLst>
          </a:custGeom>
          <a:solidFill>
            <a:srgbClr val="FE6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81;p27"/>
          <p:cNvSpPr/>
          <p:nvPr/>
        </p:nvSpPr>
        <p:spPr>
          <a:xfrm>
            <a:off x="5310951" y="4789189"/>
            <a:ext cx="601259" cy="1636325"/>
          </a:xfrm>
          <a:custGeom>
            <a:avLst/>
            <a:gdLst/>
            <a:ahLst/>
            <a:cxnLst/>
            <a:rect l="l" t="t" r="r" b="b"/>
            <a:pathLst>
              <a:path w="12424" h="33770" extrusionOk="0">
                <a:moveTo>
                  <a:pt x="1845" y="1085"/>
                </a:moveTo>
                <a:cubicBezTo>
                  <a:pt x="1872" y="1085"/>
                  <a:pt x="1899" y="1085"/>
                  <a:pt x="1980" y="1112"/>
                </a:cubicBezTo>
                <a:cubicBezTo>
                  <a:pt x="2170" y="1194"/>
                  <a:pt x="2441" y="1356"/>
                  <a:pt x="2658" y="1600"/>
                </a:cubicBezTo>
                <a:cubicBezTo>
                  <a:pt x="3092" y="2034"/>
                  <a:pt x="3472" y="2631"/>
                  <a:pt x="3743" y="3282"/>
                </a:cubicBezTo>
                <a:cubicBezTo>
                  <a:pt x="4015" y="3933"/>
                  <a:pt x="4177" y="4611"/>
                  <a:pt x="4313" y="5289"/>
                </a:cubicBezTo>
                <a:lnTo>
                  <a:pt x="4340" y="5533"/>
                </a:lnTo>
                <a:lnTo>
                  <a:pt x="4394" y="5805"/>
                </a:lnTo>
                <a:cubicBezTo>
                  <a:pt x="4422" y="5967"/>
                  <a:pt x="4422" y="6130"/>
                  <a:pt x="4449" y="6320"/>
                </a:cubicBezTo>
                <a:cubicBezTo>
                  <a:pt x="4476" y="6645"/>
                  <a:pt x="4476" y="6944"/>
                  <a:pt x="4449" y="7296"/>
                </a:cubicBezTo>
                <a:cubicBezTo>
                  <a:pt x="4394" y="7947"/>
                  <a:pt x="4205" y="8571"/>
                  <a:pt x="3988" y="9222"/>
                </a:cubicBezTo>
                <a:cubicBezTo>
                  <a:pt x="3798" y="9602"/>
                  <a:pt x="3635" y="10009"/>
                  <a:pt x="3472" y="10388"/>
                </a:cubicBezTo>
                <a:cubicBezTo>
                  <a:pt x="3174" y="9466"/>
                  <a:pt x="2848" y="8490"/>
                  <a:pt x="2550" y="7486"/>
                </a:cubicBezTo>
                <a:cubicBezTo>
                  <a:pt x="2360" y="6781"/>
                  <a:pt x="2170" y="6076"/>
                  <a:pt x="2007" y="5371"/>
                </a:cubicBezTo>
                <a:cubicBezTo>
                  <a:pt x="1845" y="4638"/>
                  <a:pt x="1709" y="3933"/>
                  <a:pt x="1628" y="3201"/>
                </a:cubicBezTo>
                <a:cubicBezTo>
                  <a:pt x="1601" y="2821"/>
                  <a:pt x="1574" y="2468"/>
                  <a:pt x="1574" y="2143"/>
                </a:cubicBezTo>
                <a:cubicBezTo>
                  <a:pt x="1574" y="1790"/>
                  <a:pt x="1601" y="1465"/>
                  <a:pt x="1709" y="1221"/>
                </a:cubicBezTo>
                <a:cubicBezTo>
                  <a:pt x="1736" y="1166"/>
                  <a:pt x="1763" y="1112"/>
                  <a:pt x="1763" y="1085"/>
                </a:cubicBezTo>
                <a:close/>
                <a:moveTo>
                  <a:pt x="7297" y="17224"/>
                </a:moveTo>
                <a:cubicBezTo>
                  <a:pt x="7975" y="17251"/>
                  <a:pt x="8761" y="17522"/>
                  <a:pt x="9439" y="18037"/>
                </a:cubicBezTo>
                <a:cubicBezTo>
                  <a:pt x="9765" y="18282"/>
                  <a:pt x="10063" y="18580"/>
                  <a:pt x="10335" y="18960"/>
                </a:cubicBezTo>
                <a:cubicBezTo>
                  <a:pt x="10470" y="19122"/>
                  <a:pt x="10579" y="19312"/>
                  <a:pt x="10687" y="19529"/>
                </a:cubicBezTo>
                <a:cubicBezTo>
                  <a:pt x="10768" y="19638"/>
                  <a:pt x="10796" y="19719"/>
                  <a:pt x="10823" y="19828"/>
                </a:cubicBezTo>
                <a:lnTo>
                  <a:pt x="10850" y="19909"/>
                </a:lnTo>
                <a:lnTo>
                  <a:pt x="10850" y="19936"/>
                </a:lnTo>
                <a:lnTo>
                  <a:pt x="10850" y="19963"/>
                </a:lnTo>
                <a:lnTo>
                  <a:pt x="10958" y="20207"/>
                </a:lnTo>
                <a:cubicBezTo>
                  <a:pt x="11202" y="21075"/>
                  <a:pt x="11067" y="22214"/>
                  <a:pt x="10443" y="23164"/>
                </a:cubicBezTo>
                <a:cubicBezTo>
                  <a:pt x="10145" y="23652"/>
                  <a:pt x="9684" y="24140"/>
                  <a:pt x="9168" y="24466"/>
                </a:cubicBezTo>
                <a:cubicBezTo>
                  <a:pt x="8409" y="22811"/>
                  <a:pt x="7676" y="21075"/>
                  <a:pt x="6890" y="19258"/>
                </a:cubicBezTo>
                <a:cubicBezTo>
                  <a:pt x="6646" y="18688"/>
                  <a:pt x="6374" y="18065"/>
                  <a:pt x="6157" y="17468"/>
                </a:cubicBezTo>
                <a:lnTo>
                  <a:pt x="6347" y="17359"/>
                </a:lnTo>
                <a:cubicBezTo>
                  <a:pt x="6646" y="17251"/>
                  <a:pt x="6944" y="17224"/>
                  <a:pt x="7297" y="17224"/>
                </a:cubicBezTo>
                <a:close/>
                <a:moveTo>
                  <a:pt x="4069" y="13996"/>
                </a:moveTo>
                <a:cubicBezTo>
                  <a:pt x="4340" y="14728"/>
                  <a:pt x="4666" y="15406"/>
                  <a:pt x="4937" y="16084"/>
                </a:cubicBezTo>
                <a:cubicBezTo>
                  <a:pt x="4883" y="16084"/>
                  <a:pt x="4883" y="16112"/>
                  <a:pt x="4855" y="16112"/>
                </a:cubicBezTo>
                <a:lnTo>
                  <a:pt x="4720" y="16247"/>
                </a:lnTo>
                <a:cubicBezTo>
                  <a:pt x="4611" y="16356"/>
                  <a:pt x="4557" y="16410"/>
                  <a:pt x="4449" y="16491"/>
                </a:cubicBezTo>
                <a:cubicBezTo>
                  <a:pt x="3771" y="17197"/>
                  <a:pt x="3364" y="18037"/>
                  <a:pt x="3255" y="18824"/>
                </a:cubicBezTo>
                <a:cubicBezTo>
                  <a:pt x="3120" y="19611"/>
                  <a:pt x="3228" y="20316"/>
                  <a:pt x="3445" y="20858"/>
                </a:cubicBezTo>
                <a:cubicBezTo>
                  <a:pt x="3635" y="21401"/>
                  <a:pt x="3933" y="21835"/>
                  <a:pt x="4259" y="22079"/>
                </a:cubicBezTo>
                <a:cubicBezTo>
                  <a:pt x="4557" y="22350"/>
                  <a:pt x="4855" y="22459"/>
                  <a:pt x="5018" y="22486"/>
                </a:cubicBezTo>
                <a:cubicBezTo>
                  <a:pt x="5072" y="22486"/>
                  <a:pt x="5127" y="22513"/>
                  <a:pt x="5154" y="22513"/>
                </a:cubicBezTo>
                <a:lnTo>
                  <a:pt x="5344" y="22513"/>
                </a:lnTo>
                <a:cubicBezTo>
                  <a:pt x="5344" y="22513"/>
                  <a:pt x="5289" y="22513"/>
                  <a:pt x="5262" y="22486"/>
                </a:cubicBezTo>
                <a:cubicBezTo>
                  <a:pt x="5235" y="22459"/>
                  <a:pt x="5154" y="22404"/>
                  <a:pt x="5100" y="22377"/>
                </a:cubicBezTo>
                <a:cubicBezTo>
                  <a:pt x="4964" y="22269"/>
                  <a:pt x="4747" y="22079"/>
                  <a:pt x="4611" y="21808"/>
                </a:cubicBezTo>
                <a:cubicBezTo>
                  <a:pt x="4449" y="21536"/>
                  <a:pt x="4340" y="21130"/>
                  <a:pt x="4313" y="20696"/>
                </a:cubicBezTo>
                <a:cubicBezTo>
                  <a:pt x="4286" y="20234"/>
                  <a:pt x="4340" y="19692"/>
                  <a:pt x="4557" y="19204"/>
                </a:cubicBezTo>
                <a:cubicBezTo>
                  <a:pt x="4747" y="18688"/>
                  <a:pt x="5100" y="18173"/>
                  <a:pt x="5615" y="17793"/>
                </a:cubicBezTo>
                <a:lnTo>
                  <a:pt x="5642" y="17793"/>
                </a:lnTo>
                <a:cubicBezTo>
                  <a:pt x="5886" y="18390"/>
                  <a:pt x="6157" y="18932"/>
                  <a:pt x="6429" y="19502"/>
                </a:cubicBezTo>
                <a:cubicBezTo>
                  <a:pt x="6971" y="20696"/>
                  <a:pt x="7541" y="21835"/>
                  <a:pt x="8083" y="22947"/>
                </a:cubicBezTo>
                <a:cubicBezTo>
                  <a:pt x="8354" y="23489"/>
                  <a:pt x="8626" y="24032"/>
                  <a:pt x="8870" y="24574"/>
                </a:cubicBezTo>
                <a:cubicBezTo>
                  <a:pt x="8870" y="24628"/>
                  <a:pt x="8897" y="24656"/>
                  <a:pt x="8897" y="24683"/>
                </a:cubicBezTo>
                <a:cubicBezTo>
                  <a:pt x="8463" y="24927"/>
                  <a:pt x="8056" y="25090"/>
                  <a:pt x="7649" y="25198"/>
                </a:cubicBezTo>
                <a:cubicBezTo>
                  <a:pt x="7324" y="25252"/>
                  <a:pt x="7025" y="25334"/>
                  <a:pt x="6727" y="25361"/>
                </a:cubicBezTo>
                <a:cubicBezTo>
                  <a:pt x="6578" y="25374"/>
                  <a:pt x="6415" y="25381"/>
                  <a:pt x="6252" y="25381"/>
                </a:cubicBezTo>
                <a:cubicBezTo>
                  <a:pt x="6090" y="25381"/>
                  <a:pt x="5927" y="25374"/>
                  <a:pt x="5778" y="25361"/>
                </a:cubicBezTo>
                <a:lnTo>
                  <a:pt x="5534" y="25334"/>
                </a:lnTo>
                <a:lnTo>
                  <a:pt x="5289" y="25307"/>
                </a:lnTo>
                <a:lnTo>
                  <a:pt x="5154" y="25252"/>
                </a:lnTo>
                <a:lnTo>
                  <a:pt x="5072" y="25225"/>
                </a:lnTo>
                <a:lnTo>
                  <a:pt x="4828" y="25171"/>
                </a:lnTo>
                <a:cubicBezTo>
                  <a:pt x="4530" y="25062"/>
                  <a:pt x="4232" y="24954"/>
                  <a:pt x="3933" y="24818"/>
                </a:cubicBezTo>
                <a:cubicBezTo>
                  <a:pt x="3662" y="24683"/>
                  <a:pt x="3391" y="24520"/>
                  <a:pt x="3174" y="24276"/>
                </a:cubicBezTo>
                <a:cubicBezTo>
                  <a:pt x="2930" y="24086"/>
                  <a:pt x="2713" y="23842"/>
                  <a:pt x="2550" y="23571"/>
                </a:cubicBezTo>
                <a:cubicBezTo>
                  <a:pt x="2387" y="23299"/>
                  <a:pt x="2224" y="23028"/>
                  <a:pt x="2116" y="22730"/>
                </a:cubicBezTo>
                <a:cubicBezTo>
                  <a:pt x="2035" y="22594"/>
                  <a:pt x="2007" y="22404"/>
                  <a:pt x="1953" y="22269"/>
                </a:cubicBezTo>
                <a:cubicBezTo>
                  <a:pt x="1899" y="22106"/>
                  <a:pt x="1845" y="21970"/>
                  <a:pt x="1845" y="21808"/>
                </a:cubicBezTo>
                <a:cubicBezTo>
                  <a:pt x="1574" y="20560"/>
                  <a:pt x="1736" y="19204"/>
                  <a:pt x="2143" y="17902"/>
                </a:cubicBezTo>
                <a:cubicBezTo>
                  <a:pt x="2360" y="17251"/>
                  <a:pt x="2631" y="16627"/>
                  <a:pt x="2930" y="16003"/>
                </a:cubicBezTo>
                <a:cubicBezTo>
                  <a:pt x="3092" y="15705"/>
                  <a:pt x="3228" y="15406"/>
                  <a:pt x="3445" y="15081"/>
                </a:cubicBezTo>
                <a:cubicBezTo>
                  <a:pt x="3635" y="14783"/>
                  <a:pt x="3798" y="14457"/>
                  <a:pt x="4015" y="14132"/>
                </a:cubicBezTo>
                <a:cubicBezTo>
                  <a:pt x="4042" y="14104"/>
                  <a:pt x="4042" y="14077"/>
                  <a:pt x="4069" y="13996"/>
                </a:cubicBezTo>
                <a:close/>
                <a:moveTo>
                  <a:pt x="1709" y="0"/>
                </a:moveTo>
                <a:cubicBezTo>
                  <a:pt x="1628" y="0"/>
                  <a:pt x="1546" y="27"/>
                  <a:pt x="1465" y="27"/>
                </a:cubicBezTo>
                <a:cubicBezTo>
                  <a:pt x="1438" y="27"/>
                  <a:pt x="1438" y="27"/>
                  <a:pt x="1411" y="81"/>
                </a:cubicBezTo>
                <a:lnTo>
                  <a:pt x="1357" y="81"/>
                </a:lnTo>
                <a:cubicBezTo>
                  <a:pt x="1329" y="81"/>
                  <a:pt x="1275" y="109"/>
                  <a:pt x="1221" y="136"/>
                </a:cubicBezTo>
                <a:cubicBezTo>
                  <a:pt x="1058" y="244"/>
                  <a:pt x="923" y="380"/>
                  <a:pt x="814" y="488"/>
                </a:cubicBezTo>
                <a:cubicBezTo>
                  <a:pt x="733" y="624"/>
                  <a:pt x="651" y="760"/>
                  <a:pt x="624" y="841"/>
                </a:cubicBezTo>
                <a:cubicBezTo>
                  <a:pt x="434" y="1329"/>
                  <a:pt x="434" y="1763"/>
                  <a:pt x="434" y="2170"/>
                </a:cubicBezTo>
                <a:cubicBezTo>
                  <a:pt x="434" y="2577"/>
                  <a:pt x="516" y="2984"/>
                  <a:pt x="543" y="3363"/>
                </a:cubicBezTo>
                <a:cubicBezTo>
                  <a:pt x="787" y="4882"/>
                  <a:pt x="1221" y="6347"/>
                  <a:pt x="1655" y="7757"/>
                </a:cubicBezTo>
                <a:cubicBezTo>
                  <a:pt x="2062" y="9032"/>
                  <a:pt x="2469" y="10253"/>
                  <a:pt x="2930" y="11419"/>
                </a:cubicBezTo>
                <a:lnTo>
                  <a:pt x="2007" y="13155"/>
                </a:lnTo>
                <a:cubicBezTo>
                  <a:pt x="1845" y="13508"/>
                  <a:pt x="1628" y="13806"/>
                  <a:pt x="1465" y="14132"/>
                </a:cubicBezTo>
                <a:cubicBezTo>
                  <a:pt x="1248" y="14484"/>
                  <a:pt x="1085" y="14864"/>
                  <a:pt x="950" y="15217"/>
                </a:cubicBezTo>
                <a:cubicBezTo>
                  <a:pt x="651" y="15976"/>
                  <a:pt x="407" y="16708"/>
                  <a:pt x="244" y="17522"/>
                </a:cubicBezTo>
                <a:cubicBezTo>
                  <a:pt x="82" y="18309"/>
                  <a:pt x="0" y="19122"/>
                  <a:pt x="27" y="19909"/>
                </a:cubicBezTo>
                <a:cubicBezTo>
                  <a:pt x="82" y="20696"/>
                  <a:pt x="217" y="21509"/>
                  <a:pt x="489" y="22242"/>
                </a:cubicBezTo>
                <a:cubicBezTo>
                  <a:pt x="543" y="22459"/>
                  <a:pt x="624" y="22621"/>
                  <a:pt x="678" y="22784"/>
                </a:cubicBezTo>
                <a:cubicBezTo>
                  <a:pt x="787" y="22947"/>
                  <a:pt x="841" y="23137"/>
                  <a:pt x="950" y="23299"/>
                </a:cubicBezTo>
                <a:cubicBezTo>
                  <a:pt x="1167" y="23625"/>
                  <a:pt x="1384" y="23950"/>
                  <a:pt x="1628" y="24249"/>
                </a:cubicBezTo>
                <a:cubicBezTo>
                  <a:pt x="2143" y="24818"/>
                  <a:pt x="2794" y="25307"/>
                  <a:pt x="3499" y="25578"/>
                </a:cubicBezTo>
                <a:lnTo>
                  <a:pt x="3771" y="25659"/>
                </a:lnTo>
                <a:lnTo>
                  <a:pt x="4042" y="25768"/>
                </a:lnTo>
                <a:cubicBezTo>
                  <a:pt x="4205" y="25849"/>
                  <a:pt x="4422" y="25876"/>
                  <a:pt x="4584" y="25903"/>
                </a:cubicBezTo>
                <a:lnTo>
                  <a:pt x="4828" y="25930"/>
                </a:lnTo>
                <a:lnTo>
                  <a:pt x="4964" y="25985"/>
                </a:lnTo>
                <a:lnTo>
                  <a:pt x="5100" y="25985"/>
                </a:lnTo>
                <a:lnTo>
                  <a:pt x="5371" y="26012"/>
                </a:lnTo>
                <a:lnTo>
                  <a:pt x="5642" y="26012"/>
                </a:lnTo>
                <a:cubicBezTo>
                  <a:pt x="5754" y="26016"/>
                  <a:pt x="5865" y="26018"/>
                  <a:pt x="5977" y="26018"/>
                </a:cubicBezTo>
                <a:cubicBezTo>
                  <a:pt x="6569" y="26018"/>
                  <a:pt x="7156" y="25955"/>
                  <a:pt x="7703" y="25795"/>
                </a:cubicBezTo>
                <a:cubicBezTo>
                  <a:pt x="8165" y="25713"/>
                  <a:pt x="8626" y="25524"/>
                  <a:pt x="9033" y="25307"/>
                </a:cubicBezTo>
                <a:cubicBezTo>
                  <a:pt x="9168" y="25605"/>
                  <a:pt x="9304" y="25876"/>
                  <a:pt x="9439" y="26175"/>
                </a:cubicBezTo>
                <a:cubicBezTo>
                  <a:pt x="9656" y="26690"/>
                  <a:pt x="9873" y="27232"/>
                  <a:pt x="10063" y="27693"/>
                </a:cubicBezTo>
                <a:cubicBezTo>
                  <a:pt x="10280" y="28209"/>
                  <a:pt x="10443" y="28724"/>
                  <a:pt x="10579" y="29185"/>
                </a:cubicBezTo>
                <a:cubicBezTo>
                  <a:pt x="10660" y="29429"/>
                  <a:pt x="10687" y="29701"/>
                  <a:pt x="10714" y="29945"/>
                </a:cubicBezTo>
                <a:cubicBezTo>
                  <a:pt x="10714" y="29999"/>
                  <a:pt x="10741" y="30080"/>
                  <a:pt x="10741" y="30107"/>
                </a:cubicBezTo>
                <a:lnTo>
                  <a:pt x="10741" y="30324"/>
                </a:lnTo>
                <a:lnTo>
                  <a:pt x="10741" y="30650"/>
                </a:lnTo>
                <a:cubicBezTo>
                  <a:pt x="10714" y="31138"/>
                  <a:pt x="10579" y="31572"/>
                  <a:pt x="10389" y="31898"/>
                </a:cubicBezTo>
                <a:cubicBezTo>
                  <a:pt x="10145" y="32277"/>
                  <a:pt x="9873" y="32576"/>
                  <a:pt x="9521" y="32766"/>
                </a:cubicBezTo>
                <a:lnTo>
                  <a:pt x="9385" y="32820"/>
                </a:lnTo>
                <a:lnTo>
                  <a:pt x="9358" y="32847"/>
                </a:lnTo>
                <a:lnTo>
                  <a:pt x="9331" y="32847"/>
                </a:lnTo>
                <a:lnTo>
                  <a:pt x="9250" y="32901"/>
                </a:lnTo>
                <a:cubicBezTo>
                  <a:pt x="9168" y="32928"/>
                  <a:pt x="9087" y="32955"/>
                  <a:pt x="8978" y="32983"/>
                </a:cubicBezTo>
                <a:cubicBezTo>
                  <a:pt x="8816" y="33064"/>
                  <a:pt x="8626" y="33091"/>
                  <a:pt x="8436" y="33091"/>
                </a:cubicBezTo>
                <a:cubicBezTo>
                  <a:pt x="8273" y="33091"/>
                  <a:pt x="8110" y="33091"/>
                  <a:pt x="7948" y="33064"/>
                </a:cubicBezTo>
                <a:cubicBezTo>
                  <a:pt x="7758" y="33037"/>
                  <a:pt x="7622" y="32983"/>
                  <a:pt x="7459" y="32928"/>
                </a:cubicBezTo>
                <a:cubicBezTo>
                  <a:pt x="7188" y="32793"/>
                  <a:pt x="6944" y="32576"/>
                  <a:pt x="6808" y="32386"/>
                </a:cubicBezTo>
                <a:cubicBezTo>
                  <a:pt x="6754" y="32277"/>
                  <a:pt x="6673" y="32142"/>
                  <a:pt x="6646" y="32033"/>
                </a:cubicBezTo>
                <a:cubicBezTo>
                  <a:pt x="6619" y="31979"/>
                  <a:pt x="6619" y="31952"/>
                  <a:pt x="6619" y="31871"/>
                </a:cubicBezTo>
                <a:lnTo>
                  <a:pt x="6619" y="31762"/>
                </a:lnTo>
                <a:lnTo>
                  <a:pt x="6619" y="31735"/>
                </a:lnTo>
                <a:lnTo>
                  <a:pt x="6619" y="31681"/>
                </a:lnTo>
                <a:cubicBezTo>
                  <a:pt x="6619" y="31572"/>
                  <a:pt x="6591" y="31464"/>
                  <a:pt x="6619" y="31355"/>
                </a:cubicBezTo>
                <a:cubicBezTo>
                  <a:pt x="6619" y="31274"/>
                  <a:pt x="6646" y="31165"/>
                  <a:pt x="6646" y="31084"/>
                </a:cubicBezTo>
                <a:cubicBezTo>
                  <a:pt x="6673" y="31003"/>
                  <a:pt x="6727" y="30894"/>
                  <a:pt x="6754" y="30813"/>
                </a:cubicBezTo>
                <a:cubicBezTo>
                  <a:pt x="6918" y="30878"/>
                  <a:pt x="7103" y="30914"/>
                  <a:pt x="7295" y="30914"/>
                </a:cubicBezTo>
                <a:cubicBezTo>
                  <a:pt x="7420" y="30914"/>
                  <a:pt x="7548" y="30899"/>
                  <a:pt x="7676" y="30867"/>
                </a:cubicBezTo>
                <a:cubicBezTo>
                  <a:pt x="8436" y="30623"/>
                  <a:pt x="8897" y="29809"/>
                  <a:pt x="8653" y="29050"/>
                </a:cubicBezTo>
                <a:cubicBezTo>
                  <a:pt x="8450" y="28395"/>
                  <a:pt x="7870" y="27965"/>
                  <a:pt x="7243" y="27965"/>
                </a:cubicBezTo>
                <a:cubicBezTo>
                  <a:pt x="7117" y="27965"/>
                  <a:pt x="6990" y="27983"/>
                  <a:pt x="6863" y="28019"/>
                </a:cubicBezTo>
                <a:cubicBezTo>
                  <a:pt x="6320" y="28155"/>
                  <a:pt x="5778" y="28480"/>
                  <a:pt x="5398" y="29158"/>
                </a:cubicBezTo>
                <a:cubicBezTo>
                  <a:pt x="5100" y="29701"/>
                  <a:pt x="4964" y="30460"/>
                  <a:pt x="5045" y="31138"/>
                </a:cubicBezTo>
                <a:cubicBezTo>
                  <a:pt x="5100" y="31301"/>
                  <a:pt x="5127" y="31464"/>
                  <a:pt x="5181" y="31626"/>
                </a:cubicBezTo>
                <a:cubicBezTo>
                  <a:pt x="5262" y="31816"/>
                  <a:pt x="5289" y="31979"/>
                  <a:pt x="5398" y="32169"/>
                </a:cubicBezTo>
                <a:cubicBezTo>
                  <a:pt x="5561" y="32494"/>
                  <a:pt x="5805" y="32820"/>
                  <a:pt x="6130" y="33091"/>
                </a:cubicBezTo>
                <a:cubicBezTo>
                  <a:pt x="6456" y="33362"/>
                  <a:pt x="6863" y="33579"/>
                  <a:pt x="7270" y="33661"/>
                </a:cubicBezTo>
                <a:cubicBezTo>
                  <a:pt x="7459" y="33742"/>
                  <a:pt x="7703" y="33769"/>
                  <a:pt x="7893" y="33769"/>
                </a:cubicBezTo>
                <a:cubicBezTo>
                  <a:pt x="8110" y="33769"/>
                  <a:pt x="8354" y="33769"/>
                  <a:pt x="8571" y="33742"/>
                </a:cubicBezTo>
                <a:cubicBezTo>
                  <a:pt x="8816" y="33715"/>
                  <a:pt x="9033" y="33634"/>
                  <a:pt x="9222" y="33579"/>
                </a:cubicBezTo>
                <a:cubicBezTo>
                  <a:pt x="9331" y="33525"/>
                  <a:pt x="9439" y="33471"/>
                  <a:pt x="9521" y="33444"/>
                </a:cubicBezTo>
                <a:lnTo>
                  <a:pt x="9602" y="33389"/>
                </a:lnTo>
                <a:lnTo>
                  <a:pt x="9629" y="33362"/>
                </a:lnTo>
                <a:lnTo>
                  <a:pt x="9656" y="33335"/>
                </a:lnTo>
                <a:lnTo>
                  <a:pt x="9792" y="33227"/>
                </a:lnTo>
                <a:cubicBezTo>
                  <a:pt x="10009" y="33091"/>
                  <a:pt x="10172" y="32928"/>
                  <a:pt x="10335" y="32766"/>
                </a:cubicBezTo>
                <a:cubicBezTo>
                  <a:pt x="10524" y="32576"/>
                  <a:pt x="10660" y="32386"/>
                  <a:pt x="10796" y="32142"/>
                </a:cubicBezTo>
                <a:cubicBezTo>
                  <a:pt x="11013" y="31708"/>
                  <a:pt x="11148" y="31192"/>
                  <a:pt x="11148" y="30650"/>
                </a:cubicBezTo>
                <a:lnTo>
                  <a:pt x="11148" y="30243"/>
                </a:lnTo>
                <a:lnTo>
                  <a:pt x="11121" y="30053"/>
                </a:lnTo>
                <a:cubicBezTo>
                  <a:pt x="11121" y="29972"/>
                  <a:pt x="11094" y="29918"/>
                  <a:pt x="11094" y="29836"/>
                </a:cubicBezTo>
                <a:cubicBezTo>
                  <a:pt x="11067" y="29565"/>
                  <a:pt x="10985" y="29321"/>
                  <a:pt x="10931" y="29050"/>
                </a:cubicBezTo>
                <a:cubicBezTo>
                  <a:pt x="10660" y="28046"/>
                  <a:pt x="10199" y="27015"/>
                  <a:pt x="9765" y="25985"/>
                </a:cubicBezTo>
                <a:lnTo>
                  <a:pt x="9358" y="25062"/>
                </a:lnTo>
                <a:cubicBezTo>
                  <a:pt x="10036" y="24683"/>
                  <a:pt x="10606" y="24222"/>
                  <a:pt x="11121" y="23625"/>
                </a:cubicBezTo>
                <a:cubicBezTo>
                  <a:pt x="11555" y="23137"/>
                  <a:pt x="11908" y="22513"/>
                  <a:pt x="12152" y="21862"/>
                </a:cubicBezTo>
                <a:cubicBezTo>
                  <a:pt x="12233" y="21563"/>
                  <a:pt x="12342" y="21238"/>
                  <a:pt x="12369" y="20885"/>
                </a:cubicBezTo>
                <a:cubicBezTo>
                  <a:pt x="12423" y="20723"/>
                  <a:pt x="12423" y="20560"/>
                  <a:pt x="12423" y="20370"/>
                </a:cubicBezTo>
                <a:lnTo>
                  <a:pt x="12423" y="20099"/>
                </a:lnTo>
                <a:lnTo>
                  <a:pt x="12423" y="19882"/>
                </a:lnTo>
                <a:lnTo>
                  <a:pt x="12369" y="19665"/>
                </a:lnTo>
                <a:lnTo>
                  <a:pt x="12342" y="19394"/>
                </a:lnTo>
                <a:cubicBezTo>
                  <a:pt x="12315" y="19231"/>
                  <a:pt x="12287" y="19068"/>
                  <a:pt x="12206" y="18878"/>
                </a:cubicBezTo>
                <a:cubicBezTo>
                  <a:pt x="12179" y="18661"/>
                  <a:pt x="12043" y="18336"/>
                  <a:pt x="11881" y="18037"/>
                </a:cubicBezTo>
                <a:cubicBezTo>
                  <a:pt x="11718" y="17766"/>
                  <a:pt x="11528" y="17495"/>
                  <a:pt x="11338" y="17224"/>
                </a:cubicBezTo>
                <a:cubicBezTo>
                  <a:pt x="11121" y="16980"/>
                  <a:pt x="10931" y="16735"/>
                  <a:pt x="10687" y="16546"/>
                </a:cubicBezTo>
                <a:cubicBezTo>
                  <a:pt x="9786" y="15773"/>
                  <a:pt x="8664" y="15294"/>
                  <a:pt x="7555" y="15294"/>
                </a:cubicBezTo>
                <a:cubicBezTo>
                  <a:pt x="7496" y="15294"/>
                  <a:pt x="7437" y="15295"/>
                  <a:pt x="7378" y="15298"/>
                </a:cubicBezTo>
                <a:cubicBezTo>
                  <a:pt x="7053" y="15298"/>
                  <a:pt x="6781" y="15325"/>
                  <a:pt x="6483" y="15406"/>
                </a:cubicBezTo>
                <a:cubicBezTo>
                  <a:pt x="6212" y="15461"/>
                  <a:pt x="5940" y="15542"/>
                  <a:pt x="5669" y="15678"/>
                </a:cubicBezTo>
                <a:lnTo>
                  <a:pt x="5479" y="15759"/>
                </a:lnTo>
                <a:cubicBezTo>
                  <a:pt x="5127" y="14918"/>
                  <a:pt x="4828" y="14077"/>
                  <a:pt x="4476" y="13236"/>
                </a:cubicBezTo>
                <a:cubicBezTo>
                  <a:pt x="5072" y="12206"/>
                  <a:pt x="5561" y="11121"/>
                  <a:pt x="5940" y="9927"/>
                </a:cubicBezTo>
                <a:cubicBezTo>
                  <a:pt x="6185" y="9168"/>
                  <a:pt x="6374" y="8300"/>
                  <a:pt x="6374" y="7432"/>
                </a:cubicBezTo>
                <a:cubicBezTo>
                  <a:pt x="6374" y="6998"/>
                  <a:pt x="6347" y="6537"/>
                  <a:pt x="6293" y="6130"/>
                </a:cubicBezTo>
                <a:cubicBezTo>
                  <a:pt x="6239" y="5940"/>
                  <a:pt x="6212" y="5723"/>
                  <a:pt x="6157" y="5506"/>
                </a:cubicBezTo>
                <a:lnTo>
                  <a:pt x="6076" y="5235"/>
                </a:lnTo>
                <a:lnTo>
                  <a:pt x="6022" y="4909"/>
                </a:lnTo>
                <a:cubicBezTo>
                  <a:pt x="5778" y="4150"/>
                  <a:pt x="5479" y="3363"/>
                  <a:pt x="5072" y="2658"/>
                </a:cubicBezTo>
                <a:cubicBezTo>
                  <a:pt x="4666" y="1926"/>
                  <a:pt x="4150" y="1248"/>
                  <a:pt x="3445" y="678"/>
                </a:cubicBezTo>
                <a:cubicBezTo>
                  <a:pt x="3255" y="543"/>
                  <a:pt x="3065" y="407"/>
                  <a:pt x="2848" y="298"/>
                </a:cubicBezTo>
                <a:cubicBezTo>
                  <a:pt x="2658" y="217"/>
                  <a:pt x="2414" y="109"/>
                  <a:pt x="2143" y="27"/>
                </a:cubicBezTo>
                <a:cubicBezTo>
                  <a:pt x="2007" y="0"/>
                  <a:pt x="1872" y="0"/>
                  <a:pt x="1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3;p27"/>
          <p:cNvSpPr/>
          <p:nvPr/>
        </p:nvSpPr>
        <p:spPr>
          <a:xfrm>
            <a:off x="9633568" y="465078"/>
            <a:ext cx="399065" cy="612617"/>
          </a:xfrm>
          <a:custGeom>
            <a:avLst/>
            <a:gdLst/>
            <a:ahLst/>
            <a:cxnLst/>
            <a:rect l="l" t="t" r="r" b="b"/>
            <a:pathLst>
              <a:path w="8246" h="12643" extrusionOk="0">
                <a:moveTo>
                  <a:pt x="4313" y="1926"/>
                </a:moveTo>
                <a:cubicBezTo>
                  <a:pt x="4611" y="2414"/>
                  <a:pt x="5181" y="2930"/>
                  <a:pt x="6157" y="3608"/>
                </a:cubicBezTo>
                <a:cubicBezTo>
                  <a:pt x="7459" y="4476"/>
                  <a:pt x="7324" y="5425"/>
                  <a:pt x="7107" y="5995"/>
                </a:cubicBezTo>
                <a:cubicBezTo>
                  <a:pt x="6917" y="5832"/>
                  <a:pt x="6700" y="5696"/>
                  <a:pt x="6510" y="5561"/>
                </a:cubicBezTo>
                <a:cubicBezTo>
                  <a:pt x="4801" y="4557"/>
                  <a:pt x="4394" y="2984"/>
                  <a:pt x="4340" y="2685"/>
                </a:cubicBezTo>
                <a:lnTo>
                  <a:pt x="4313" y="1926"/>
                </a:lnTo>
                <a:close/>
                <a:moveTo>
                  <a:pt x="4231" y="0"/>
                </a:moveTo>
                <a:lnTo>
                  <a:pt x="3635" y="27"/>
                </a:lnTo>
                <a:lnTo>
                  <a:pt x="4069" y="9358"/>
                </a:lnTo>
                <a:cubicBezTo>
                  <a:pt x="3659" y="8999"/>
                  <a:pt x="3056" y="8786"/>
                  <a:pt x="2419" y="8786"/>
                </a:cubicBezTo>
                <a:cubicBezTo>
                  <a:pt x="2382" y="8786"/>
                  <a:pt x="2344" y="8787"/>
                  <a:pt x="2306" y="8788"/>
                </a:cubicBezTo>
                <a:cubicBezTo>
                  <a:pt x="1004" y="8843"/>
                  <a:pt x="0" y="9738"/>
                  <a:pt x="54" y="10823"/>
                </a:cubicBezTo>
                <a:cubicBezTo>
                  <a:pt x="107" y="11872"/>
                  <a:pt x="1099" y="12643"/>
                  <a:pt x="2342" y="12643"/>
                </a:cubicBezTo>
                <a:cubicBezTo>
                  <a:pt x="2384" y="12643"/>
                  <a:pt x="2426" y="12642"/>
                  <a:pt x="2468" y="12640"/>
                </a:cubicBezTo>
                <a:cubicBezTo>
                  <a:pt x="3770" y="12586"/>
                  <a:pt x="4747" y="11772"/>
                  <a:pt x="4720" y="10606"/>
                </a:cubicBezTo>
                <a:lnTo>
                  <a:pt x="4394" y="4476"/>
                </a:lnTo>
                <a:lnTo>
                  <a:pt x="4394" y="4476"/>
                </a:lnTo>
                <a:cubicBezTo>
                  <a:pt x="4720" y="4910"/>
                  <a:pt x="5289" y="5452"/>
                  <a:pt x="6266" y="6130"/>
                </a:cubicBezTo>
                <a:cubicBezTo>
                  <a:pt x="8246" y="7459"/>
                  <a:pt x="6917" y="9032"/>
                  <a:pt x="6917" y="9032"/>
                </a:cubicBezTo>
                <a:cubicBezTo>
                  <a:pt x="7893" y="8490"/>
                  <a:pt x="8246" y="7188"/>
                  <a:pt x="7242" y="6130"/>
                </a:cubicBezTo>
                <a:cubicBezTo>
                  <a:pt x="8002" y="5371"/>
                  <a:pt x="7975" y="3933"/>
                  <a:pt x="6401" y="2984"/>
                </a:cubicBezTo>
                <a:cubicBezTo>
                  <a:pt x="4503" y="1845"/>
                  <a:pt x="4231" y="27"/>
                  <a:pt x="4231" y="27"/>
                </a:cubicBezTo>
                <a:lnTo>
                  <a:pt x="4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4;p27"/>
          <p:cNvSpPr txBox="1"/>
          <p:nvPr/>
        </p:nvSpPr>
        <p:spPr>
          <a:xfrm>
            <a:off x="1302327" y="1927520"/>
            <a:ext cx="5015346"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800"/>
              </a:spcAft>
              <a:buNone/>
            </a:pPr>
            <a:r>
              <a:rPr lang="en" sz="2400" dirty="0">
                <a:solidFill>
                  <a:srgbClr val="000000"/>
                </a:solidFill>
                <a:latin typeface="Raleway"/>
                <a:ea typeface="Raleway"/>
                <a:cs typeface="Raleway"/>
                <a:sym typeface="Raleway"/>
              </a:rPr>
              <a:t>Can you answer these questions?</a:t>
            </a:r>
            <a:endParaRPr sz="2400" dirty="0">
              <a:solidFill>
                <a:srgbClr val="000000"/>
              </a:solidFill>
              <a:latin typeface="Raleway"/>
              <a:ea typeface="Raleway"/>
              <a:cs typeface="Raleway"/>
              <a:sym typeface="Raleway"/>
            </a:endParaRPr>
          </a:p>
        </p:txBody>
      </p:sp>
      <p:sp>
        <p:nvSpPr>
          <p:cNvPr id="8" name="Google Shape;285;p27"/>
          <p:cNvSpPr txBox="1"/>
          <p:nvPr/>
        </p:nvSpPr>
        <p:spPr>
          <a:xfrm>
            <a:off x="1302327" y="2505645"/>
            <a:ext cx="3436648" cy="446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Raleway"/>
              <a:buChar char="●"/>
            </a:pPr>
            <a:r>
              <a:rPr lang="en" sz="2400" dirty="0">
                <a:solidFill>
                  <a:srgbClr val="000000"/>
                </a:solidFill>
                <a:latin typeface="Raleway"/>
                <a:ea typeface="Raleway"/>
                <a:cs typeface="Raleway"/>
                <a:sym typeface="Raleway"/>
              </a:rPr>
              <a:t>What is music?</a:t>
            </a:r>
            <a:endParaRPr sz="2400" dirty="0">
              <a:latin typeface="Raleway"/>
              <a:ea typeface="Raleway"/>
              <a:cs typeface="Raleway"/>
              <a:sym typeface="Raleway"/>
            </a:endParaRPr>
          </a:p>
        </p:txBody>
      </p:sp>
      <p:sp>
        <p:nvSpPr>
          <p:cNvPr id="9" name="Google Shape;286;p27"/>
          <p:cNvSpPr txBox="1"/>
          <p:nvPr/>
        </p:nvSpPr>
        <p:spPr>
          <a:xfrm>
            <a:off x="1302327" y="3310095"/>
            <a:ext cx="4082473" cy="446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Raleway"/>
              <a:buChar char="●"/>
            </a:pPr>
            <a:r>
              <a:rPr lang="en" sz="2400" dirty="0">
                <a:solidFill>
                  <a:srgbClr val="000000"/>
                </a:solidFill>
                <a:latin typeface="Raleway"/>
                <a:ea typeface="Raleway"/>
                <a:cs typeface="Raleway"/>
                <a:sym typeface="Raleway"/>
              </a:rPr>
              <a:t>What is music for?</a:t>
            </a:r>
            <a:endParaRPr sz="2400" dirty="0">
              <a:latin typeface="Raleway"/>
              <a:ea typeface="Raleway"/>
              <a:cs typeface="Raleway"/>
              <a:sym typeface="Raleway"/>
            </a:endParaRPr>
          </a:p>
        </p:txBody>
      </p:sp>
      <p:sp>
        <p:nvSpPr>
          <p:cNvPr id="10" name="Google Shape;287;p27"/>
          <p:cNvSpPr txBox="1"/>
          <p:nvPr/>
        </p:nvSpPr>
        <p:spPr>
          <a:xfrm>
            <a:off x="1302327" y="4114545"/>
            <a:ext cx="4359564" cy="446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Raleway"/>
              <a:buChar char="●"/>
            </a:pPr>
            <a:r>
              <a:rPr lang="en" sz="2400" dirty="0">
                <a:solidFill>
                  <a:srgbClr val="000000"/>
                </a:solidFill>
                <a:latin typeface="Raleway"/>
                <a:ea typeface="Raleway"/>
                <a:cs typeface="Raleway"/>
                <a:sym typeface="Raleway"/>
              </a:rPr>
              <a:t>Where do you hear music?</a:t>
            </a:r>
            <a:endParaRPr sz="2400" dirty="0"/>
          </a:p>
        </p:txBody>
      </p:sp>
      <p:pic>
        <p:nvPicPr>
          <p:cNvPr id="11" name="Google Shape;288;p27"/>
          <p:cNvPicPr preferRelativeResize="0"/>
          <p:nvPr/>
        </p:nvPicPr>
        <p:blipFill>
          <a:blip r:embed="rId2">
            <a:alphaModFix/>
          </a:blip>
          <a:stretch>
            <a:fillRect/>
          </a:stretch>
        </p:blipFill>
        <p:spPr>
          <a:xfrm>
            <a:off x="6130955" y="1355042"/>
            <a:ext cx="4700740" cy="4136046"/>
          </a:xfrm>
          <a:prstGeom prst="rect">
            <a:avLst/>
          </a:prstGeom>
          <a:noFill/>
          <a:ln>
            <a:noFill/>
          </a:ln>
        </p:spPr>
      </p:pic>
    </p:spTree>
    <p:extLst>
      <p:ext uri="{BB962C8B-B14F-4D97-AF65-F5344CB8AC3E}">
        <p14:creationId xmlns:p14="http://schemas.microsoft.com/office/powerpoint/2010/main" val="60538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3;p28"/>
          <p:cNvSpPr txBox="1">
            <a:spLocks/>
          </p:cNvSpPr>
          <p:nvPr/>
        </p:nvSpPr>
        <p:spPr>
          <a:xfrm>
            <a:off x="1311565" y="2336800"/>
            <a:ext cx="9014690" cy="4036291"/>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GB" sz="2800" b="1" dirty="0" smtClean="0">
                <a:solidFill>
                  <a:srgbClr val="FF0000"/>
                </a:solidFill>
              </a:rPr>
              <a:t>In this session, we will study bhangra music.</a:t>
            </a:r>
          </a:p>
          <a:p>
            <a:pPr algn="l">
              <a:spcBef>
                <a:spcPts val="0"/>
              </a:spcBef>
            </a:pPr>
            <a:endParaRPr lang="en-GB" sz="2800" b="1" dirty="0" smtClean="0">
              <a:solidFill>
                <a:srgbClr val="FF0000"/>
              </a:solidFill>
            </a:endParaRPr>
          </a:p>
          <a:p>
            <a:pPr algn="l">
              <a:lnSpc>
                <a:spcPct val="150000"/>
              </a:lnSpc>
              <a:spcBef>
                <a:spcPts val="0"/>
              </a:spcBef>
            </a:pPr>
            <a:r>
              <a:rPr lang="en-GB" sz="2800" b="1" dirty="0" smtClean="0">
                <a:solidFill>
                  <a:srgbClr val="FF0000"/>
                </a:solidFill>
              </a:rPr>
              <a:t>We will look at:</a:t>
            </a:r>
          </a:p>
          <a:p>
            <a:pPr marL="457200" indent="-457200" algn="l">
              <a:lnSpc>
                <a:spcPct val="150000"/>
              </a:lnSpc>
              <a:spcBef>
                <a:spcPts val="0"/>
              </a:spcBef>
              <a:buFontTx/>
              <a:buChar char="-"/>
            </a:pPr>
            <a:r>
              <a:rPr lang="en-GB" sz="2800" b="1" dirty="0" smtClean="0">
                <a:solidFill>
                  <a:srgbClr val="FF0000"/>
                </a:solidFill>
              </a:rPr>
              <a:t>the history of bhangra music,</a:t>
            </a:r>
          </a:p>
          <a:p>
            <a:pPr marL="457200" indent="-457200" algn="l">
              <a:lnSpc>
                <a:spcPct val="150000"/>
              </a:lnSpc>
              <a:spcBef>
                <a:spcPts val="0"/>
              </a:spcBef>
              <a:buFontTx/>
              <a:buChar char="-"/>
            </a:pPr>
            <a:r>
              <a:rPr lang="en-GB" sz="2800" b="1" dirty="0">
                <a:solidFill>
                  <a:srgbClr val="FF0000"/>
                </a:solidFill>
              </a:rPr>
              <a:t>t</a:t>
            </a:r>
            <a:r>
              <a:rPr lang="en-GB" sz="2800" b="1" dirty="0" smtClean="0">
                <a:solidFill>
                  <a:srgbClr val="FF0000"/>
                </a:solidFill>
              </a:rPr>
              <a:t>he features of bhangra music,</a:t>
            </a:r>
          </a:p>
          <a:p>
            <a:pPr marL="457200" indent="-457200" algn="l">
              <a:lnSpc>
                <a:spcPct val="150000"/>
              </a:lnSpc>
              <a:spcBef>
                <a:spcPts val="0"/>
              </a:spcBef>
              <a:buFontTx/>
              <a:buChar char="-"/>
            </a:pPr>
            <a:r>
              <a:rPr lang="en-GB" sz="2800" b="1" dirty="0">
                <a:solidFill>
                  <a:srgbClr val="FF0000"/>
                </a:solidFill>
              </a:rPr>
              <a:t>l</a:t>
            </a:r>
            <a:r>
              <a:rPr lang="en-GB" sz="2800" b="1" dirty="0" smtClean="0">
                <a:solidFill>
                  <a:srgbClr val="FF0000"/>
                </a:solidFill>
              </a:rPr>
              <a:t>isten to and appraise examples of bhangra music.</a:t>
            </a:r>
            <a:endParaRPr lang="en-GB" sz="2800" b="1" dirty="0">
              <a:solidFill>
                <a:srgbClr val="FF0000"/>
              </a:solidFill>
            </a:endParaRPr>
          </a:p>
        </p:txBody>
      </p:sp>
      <p:sp>
        <p:nvSpPr>
          <p:cNvPr id="3" name="Google Shape;294;p28"/>
          <p:cNvSpPr/>
          <p:nvPr/>
        </p:nvSpPr>
        <p:spPr>
          <a:xfrm>
            <a:off x="507010" y="1899519"/>
            <a:ext cx="601353" cy="1636325"/>
          </a:xfrm>
          <a:custGeom>
            <a:avLst/>
            <a:gdLst/>
            <a:ahLst/>
            <a:cxnLst/>
            <a:rect l="l" t="t" r="r" b="b"/>
            <a:pathLst>
              <a:path w="12424" h="33770" extrusionOk="0">
                <a:moveTo>
                  <a:pt x="1845" y="1058"/>
                </a:moveTo>
                <a:cubicBezTo>
                  <a:pt x="1872" y="1058"/>
                  <a:pt x="1899" y="1058"/>
                  <a:pt x="1981" y="1085"/>
                </a:cubicBezTo>
                <a:cubicBezTo>
                  <a:pt x="2170" y="1166"/>
                  <a:pt x="2442" y="1329"/>
                  <a:pt x="2659" y="1573"/>
                </a:cubicBezTo>
                <a:cubicBezTo>
                  <a:pt x="3093" y="2007"/>
                  <a:pt x="3472" y="2631"/>
                  <a:pt x="3744" y="3255"/>
                </a:cubicBezTo>
                <a:cubicBezTo>
                  <a:pt x="4015" y="3906"/>
                  <a:pt x="4178" y="4584"/>
                  <a:pt x="4313" y="5262"/>
                </a:cubicBezTo>
                <a:lnTo>
                  <a:pt x="4340" y="5506"/>
                </a:lnTo>
                <a:lnTo>
                  <a:pt x="4395" y="5778"/>
                </a:lnTo>
                <a:cubicBezTo>
                  <a:pt x="4422" y="5940"/>
                  <a:pt x="4422" y="6103"/>
                  <a:pt x="4449" y="6293"/>
                </a:cubicBezTo>
                <a:cubicBezTo>
                  <a:pt x="4476" y="6618"/>
                  <a:pt x="4476" y="6917"/>
                  <a:pt x="4449" y="7269"/>
                </a:cubicBezTo>
                <a:cubicBezTo>
                  <a:pt x="4395" y="7920"/>
                  <a:pt x="4205" y="8544"/>
                  <a:pt x="3988" y="9195"/>
                </a:cubicBezTo>
                <a:cubicBezTo>
                  <a:pt x="3798" y="9575"/>
                  <a:pt x="3635" y="9982"/>
                  <a:pt x="3472" y="10361"/>
                </a:cubicBezTo>
                <a:cubicBezTo>
                  <a:pt x="3174" y="9439"/>
                  <a:pt x="2849" y="8490"/>
                  <a:pt x="2550" y="7459"/>
                </a:cubicBezTo>
                <a:cubicBezTo>
                  <a:pt x="2360" y="6754"/>
                  <a:pt x="2170" y="6049"/>
                  <a:pt x="2008" y="5344"/>
                </a:cubicBezTo>
                <a:cubicBezTo>
                  <a:pt x="1845" y="4611"/>
                  <a:pt x="1709" y="3906"/>
                  <a:pt x="1628" y="3174"/>
                </a:cubicBezTo>
                <a:cubicBezTo>
                  <a:pt x="1601" y="2794"/>
                  <a:pt x="1574" y="2441"/>
                  <a:pt x="1574" y="2116"/>
                </a:cubicBezTo>
                <a:cubicBezTo>
                  <a:pt x="1574" y="1763"/>
                  <a:pt x="1601" y="1438"/>
                  <a:pt x="1709" y="1194"/>
                </a:cubicBezTo>
                <a:cubicBezTo>
                  <a:pt x="1736" y="1139"/>
                  <a:pt x="1764" y="1085"/>
                  <a:pt x="1764" y="1058"/>
                </a:cubicBezTo>
                <a:close/>
                <a:moveTo>
                  <a:pt x="7297" y="17197"/>
                </a:moveTo>
                <a:cubicBezTo>
                  <a:pt x="7975" y="17224"/>
                  <a:pt x="8762" y="17495"/>
                  <a:pt x="9440" y="18010"/>
                </a:cubicBezTo>
                <a:cubicBezTo>
                  <a:pt x="9765" y="18254"/>
                  <a:pt x="10063" y="18553"/>
                  <a:pt x="10335" y="18933"/>
                </a:cubicBezTo>
                <a:cubicBezTo>
                  <a:pt x="10470" y="19095"/>
                  <a:pt x="10579" y="19285"/>
                  <a:pt x="10687" y="19502"/>
                </a:cubicBezTo>
                <a:cubicBezTo>
                  <a:pt x="10742" y="19611"/>
                  <a:pt x="10796" y="19692"/>
                  <a:pt x="10823" y="19801"/>
                </a:cubicBezTo>
                <a:lnTo>
                  <a:pt x="10850" y="19882"/>
                </a:lnTo>
                <a:lnTo>
                  <a:pt x="10850" y="19909"/>
                </a:lnTo>
                <a:lnTo>
                  <a:pt x="10850" y="19936"/>
                </a:lnTo>
                <a:lnTo>
                  <a:pt x="10959" y="20180"/>
                </a:lnTo>
                <a:cubicBezTo>
                  <a:pt x="11203" y="21075"/>
                  <a:pt x="11067" y="22187"/>
                  <a:pt x="10443" y="23137"/>
                </a:cubicBezTo>
                <a:cubicBezTo>
                  <a:pt x="10145" y="23652"/>
                  <a:pt x="9684" y="24113"/>
                  <a:pt x="9168" y="24466"/>
                </a:cubicBezTo>
                <a:cubicBezTo>
                  <a:pt x="8409" y="22784"/>
                  <a:pt x="7677" y="21075"/>
                  <a:pt x="6890" y="19231"/>
                </a:cubicBezTo>
                <a:cubicBezTo>
                  <a:pt x="6646" y="18661"/>
                  <a:pt x="6375" y="18037"/>
                  <a:pt x="6158" y="17441"/>
                </a:cubicBezTo>
                <a:lnTo>
                  <a:pt x="6348" y="17332"/>
                </a:lnTo>
                <a:cubicBezTo>
                  <a:pt x="6646" y="17224"/>
                  <a:pt x="6944" y="17197"/>
                  <a:pt x="7297" y="17197"/>
                </a:cubicBezTo>
                <a:close/>
                <a:moveTo>
                  <a:pt x="4069" y="13969"/>
                </a:moveTo>
                <a:cubicBezTo>
                  <a:pt x="4340" y="14701"/>
                  <a:pt x="4666" y="15379"/>
                  <a:pt x="4937" y="16057"/>
                </a:cubicBezTo>
                <a:cubicBezTo>
                  <a:pt x="4883" y="16057"/>
                  <a:pt x="4883" y="16085"/>
                  <a:pt x="4856" y="16085"/>
                </a:cubicBezTo>
                <a:lnTo>
                  <a:pt x="4720" y="16220"/>
                </a:lnTo>
                <a:cubicBezTo>
                  <a:pt x="4612" y="16329"/>
                  <a:pt x="4557" y="16383"/>
                  <a:pt x="4449" y="16464"/>
                </a:cubicBezTo>
                <a:cubicBezTo>
                  <a:pt x="3771" y="17170"/>
                  <a:pt x="3364" y="18010"/>
                  <a:pt x="3255" y="18797"/>
                </a:cubicBezTo>
                <a:cubicBezTo>
                  <a:pt x="3120" y="19584"/>
                  <a:pt x="3228" y="20289"/>
                  <a:pt x="3445" y="20831"/>
                </a:cubicBezTo>
                <a:cubicBezTo>
                  <a:pt x="3635" y="21374"/>
                  <a:pt x="3933" y="21808"/>
                  <a:pt x="4259" y="22052"/>
                </a:cubicBezTo>
                <a:cubicBezTo>
                  <a:pt x="4557" y="22323"/>
                  <a:pt x="4856" y="22432"/>
                  <a:pt x="5018" y="22459"/>
                </a:cubicBezTo>
                <a:cubicBezTo>
                  <a:pt x="5073" y="22459"/>
                  <a:pt x="5127" y="22486"/>
                  <a:pt x="5154" y="22486"/>
                </a:cubicBezTo>
                <a:lnTo>
                  <a:pt x="5344" y="22486"/>
                </a:lnTo>
                <a:cubicBezTo>
                  <a:pt x="5344" y="22486"/>
                  <a:pt x="5290" y="22486"/>
                  <a:pt x="5263" y="22459"/>
                </a:cubicBezTo>
                <a:cubicBezTo>
                  <a:pt x="5235" y="22432"/>
                  <a:pt x="5154" y="22377"/>
                  <a:pt x="5100" y="22350"/>
                </a:cubicBezTo>
                <a:cubicBezTo>
                  <a:pt x="4964" y="22242"/>
                  <a:pt x="4747" y="22052"/>
                  <a:pt x="4612" y="21781"/>
                </a:cubicBezTo>
                <a:cubicBezTo>
                  <a:pt x="4449" y="21509"/>
                  <a:pt x="4340" y="21102"/>
                  <a:pt x="4313" y="20641"/>
                </a:cubicBezTo>
                <a:cubicBezTo>
                  <a:pt x="4286" y="20207"/>
                  <a:pt x="4340" y="19665"/>
                  <a:pt x="4557" y="19150"/>
                </a:cubicBezTo>
                <a:cubicBezTo>
                  <a:pt x="4747" y="18661"/>
                  <a:pt x="5100" y="18146"/>
                  <a:pt x="5615" y="17766"/>
                </a:cubicBezTo>
                <a:lnTo>
                  <a:pt x="5642" y="17766"/>
                </a:lnTo>
                <a:cubicBezTo>
                  <a:pt x="5886" y="18336"/>
                  <a:pt x="6158" y="18905"/>
                  <a:pt x="6402" y="19475"/>
                </a:cubicBezTo>
                <a:cubicBezTo>
                  <a:pt x="6944" y="20641"/>
                  <a:pt x="7541" y="21808"/>
                  <a:pt x="8083" y="22920"/>
                </a:cubicBezTo>
                <a:cubicBezTo>
                  <a:pt x="8355" y="23462"/>
                  <a:pt x="8626" y="24005"/>
                  <a:pt x="8870" y="24547"/>
                </a:cubicBezTo>
                <a:cubicBezTo>
                  <a:pt x="8870" y="24574"/>
                  <a:pt x="8897" y="24629"/>
                  <a:pt x="8897" y="24656"/>
                </a:cubicBezTo>
                <a:cubicBezTo>
                  <a:pt x="8490" y="24900"/>
                  <a:pt x="8083" y="25063"/>
                  <a:pt x="7649" y="25171"/>
                </a:cubicBezTo>
                <a:cubicBezTo>
                  <a:pt x="7324" y="25225"/>
                  <a:pt x="7026" y="25307"/>
                  <a:pt x="6727" y="25334"/>
                </a:cubicBezTo>
                <a:cubicBezTo>
                  <a:pt x="6564" y="25347"/>
                  <a:pt x="6402" y="25354"/>
                  <a:pt x="6242" y="25354"/>
                </a:cubicBezTo>
                <a:cubicBezTo>
                  <a:pt x="6083" y="25354"/>
                  <a:pt x="5927" y="25347"/>
                  <a:pt x="5778" y="25334"/>
                </a:cubicBezTo>
                <a:lnTo>
                  <a:pt x="5534" y="25307"/>
                </a:lnTo>
                <a:lnTo>
                  <a:pt x="5290" y="25280"/>
                </a:lnTo>
                <a:lnTo>
                  <a:pt x="5154" y="25225"/>
                </a:lnTo>
                <a:lnTo>
                  <a:pt x="5046" y="25198"/>
                </a:lnTo>
                <a:lnTo>
                  <a:pt x="4829" y="25144"/>
                </a:lnTo>
                <a:cubicBezTo>
                  <a:pt x="4503" y="25035"/>
                  <a:pt x="4232" y="24927"/>
                  <a:pt x="3933" y="24791"/>
                </a:cubicBezTo>
                <a:cubicBezTo>
                  <a:pt x="3662" y="24656"/>
                  <a:pt x="3391" y="24493"/>
                  <a:pt x="3174" y="24249"/>
                </a:cubicBezTo>
                <a:cubicBezTo>
                  <a:pt x="2930" y="24059"/>
                  <a:pt x="2713" y="23815"/>
                  <a:pt x="2550" y="23544"/>
                </a:cubicBezTo>
                <a:cubicBezTo>
                  <a:pt x="2387" y="23272"/>
                  <a:pt x="2225" y="23001"/>
                  <a:pt x="2116" y="22703"/>
                </a:cubicBezTo>
                <a:cubicBezTo>
                  <a:pt x="2035" y="22567"/>
                  <a:pt x="2008" y="22377"/>
                  <a:pt x="1953" y="22242"/>
                </a:cubicBezTo>
                <a:cubicBezTo>
                  <a:pt x="1899" y="22079"/>
                  <a:pt x="1845" y="21943"/>
                  <a:pt x="1845" y="21781"/>
                </a:cubicBezTo>
                <a:cubicBezTo>
                  <a:pt x="1574" y="20533"/>
                  <a:pt x="1736" y="19177"/>
                  <a:pt x="2143" y="17875"/>
                </a:cubicBezTo>
                <a:cubicBezTo>
                  <a:pt x="2360" y="17224"/>
                  <a:pt x="2632" y="16600"/>
                  <a:pt x="2930" y="15976"/>
                </a:cubicBezTo>
                <a:cubicBezTo>
                  <a:pt x="3093" y="15678"/>
                  <a:pt x="3228" y="15379"/>
                  <a:pt x="3445" y="15054"/>
                </a:cubicBezTo>
                <a:cubicBezTo>
                  <a:pt x="3635" y="14756"/>
                  <a:pt x="3798" y="14430"/>
                  <a:pt x="4015" y="14105"/>
                </a:cubicBezTo>
                <a:cubicBezTo>
                  <a:pt x="4042" y="14077"/>
                  <a:pt x="4042" y="14050"/>
                  <a:pt x="4069" y="13969"/>
                </a:cubicBezTo>
                <a:close/>
                <a:moveTo>
                  <a:pt x="1709" y="0"/>
                </a:moveTo>
                <a:cubicBezTo>
                  <a:pt x="1628" y="0"/>
                  <a:pt x="1547" y="27"/>
                  <a:pt x="1465" y="27"/>
                </a:cubicBezTo>
                <a:cubicBezTo>
                  <a:pt x="1438" y="27"/>
                  <a:pt x="1438" y="27"/>
                  <a:pt x="1411" y="82"/>
                </a:cubicBezTo>
                <a:lnTo>
                  <a:pt x="1357" y="82"/>
                </a:lnTo>
                <a:cubicBezTo>
                  <a:pt x="1330" y="82"/>
                  <a:pt x="1275" y="109"/>
                  <a:pt x="1221" y="136"/>
                </a:cubicBezTo>
                <a:cubicBezTo>
                  <a:pt x="1058" y="244"/>
                  <a:pt x="923" y="380"/>
                  <a:pt x="814" y="488"/>
                </a:cubicBezTo>
                <a:cubicBezTo>
                  <a:pt x="733" y="624"/>
                  <a:pt x="651" y="760"/>
                  <a:pt x="624" y="841"/>
                </a:cubicBezTo>
                <a:cubicBezTo>
                  <a:pt x="462" y="1329"/>
                  <a:pt x="462" y="1763"/>
                  <a:pt x="462" y="2170"/>
                </a:cubicBezTo>
                <a:cubicBezTo>
                  <a:pt x="462" y="2577"/>
                  <a:pt x="516" y="2984"/>
                  <a:pt x="543" y="3364"/>
                </a:cubicBezTo>
                <a:cubicBezTo>
                  <a:pt x="787" y="4882"/>
                  <a:pt x="1221" y="6347"/>
                  <a:pt x="1655" y="7758"/>
                </a:cubicBezTo>
                <a:cubicBezTo>
                  <a:pt x="2089" y="9032"/>
                  <a:pt x="2496" y="10253"/>
                  <a:pt x="2930" y="11419"/>
                </a:cubicBezTo>
                <a:lnTo>
                  <a:pt x="2008" y="13155"/>
                </a:lnTo>
                <a:cubicBezTo>
                  <a:pt x="1845" y="13508"/>
                  <a:pt x="1628" y="13806"/>
                  <a:pt x="1465" y="14132"/>
                </a:cubicBezTo>
                <a:cubicBezTo>
                  <a:pt x="1275" y="14484"/>
                  <a:pt x="1085" y="14864"/>
                  <a:pt x="950" y="15217"/>
                </a:cubicBezTo>
                <a:cubicBezTo>
                  <a:pt x="651" y="15976"/>
                  <a:pt x="407" y="16708"/>
                  <a:pt x="245" y="17522"/>
                </a:cubicBezTo>
                <a:cubicBezTo>
                  <a:pt x="82" y="18309"/>
                  <a:pt x="1" y="19122"/>
                  <a:pt x="55" y="19909"/>
                </a:cubicBezTo>
                <a:cubicBezTo>
                  <a:pt x="82" y="20696"/>
                  <a:pt x="218" y="21509"/>
                  <a:pt x="489" y="22242"/>
                </a:cubicBezTo>
                <a:cubicBezTo>
                  <a:pt x="543" y="22459"/>
                  <a:pt x="624" y="22621"/>
                  <a:pt x="679" y="22784"/>
                </a:cubicBezTo>
                <a:cubicBezTo>
                  <a:pt x="787" y="22947"/>
                  <a:pt x="868" y="23137"/>
                  <a:pt x="950" y="23299"/>
                </a:cubicBezTo>
                <a:cubicBezTo>
                  <a:pt x="1167" y="23625"/>
                  <a:pt x="1411" y="23950"/>
                  <a:pt x="1628" y="24249"/>
                </a:cubicBezTo>
                <a:cubicBezTo>
                  <a:pt x="2143" y="24818"/>
                  <a:pt x="2794" y="25307"/>
                  <a:pt x="3499" y="25578"/>
                </a:cubicBezTo>
                <a:lnTo>
                  <a:pt x="3771" y="25686"/>
                </a:lnTo>
                <a:lnTo>
                  <a:pt x="4042" y="25768"/>
                </a:lnTo>
                <a:cubicBezTo>
                  <a:pt x="4205" y="25849"/>
                  <a:pt x="4422" y="25876"/>
                  <a:pt x="4584" y="25903"/>
                </a:cubicBezTo>
                <a:lnTo>
                  <a:pt x="4829" y="25958"/>
                </a:lnTo>
                <a:lnTo>
                  <a:pt x="4964" y="25985"/>
                </a:lnTo>
                <a:lnTo>
                  <a:pt x="5100" y="25985"/>
                </a:lnTo>
                <a:lnTo>
                  <a:pt x="5371" y="26012"/>
                </a:lnTo>
                <a:lnTo>
                  <a:pt x="5642" y="26012"/>
                </a:lnTo>
                <a:cubicBezTo>
                  <a:pt x="5757" y="26016"/>
                  <a:pt x="5871" y="26019"/>
                  <a:pt x="5985" y="26019"/>
                </a:cubicBezTo>
                <a:cubicBezTo>
                  <a:pt x="6575" y="26019"/>
                  <a:pt x="7158" y="25958"/>
                  <a:pt x="7704" y="25822"/>
                </a:cubicBezTo>
                <a:cubicBezTo>
                  <a:pt x="8192" y="25714"/>
                  <a:pt x="8626" y="25524"/>
                  <a:pt x="9033" y="25307"/>
                </a:cubicBezTo>
                <a:cubicBezTo>
                  <a:pt x="9168" y="25605"/>
                  <a:pt x="9304" y="25876"/>
                  <a:pt x="9440" y="26175"/>
                </a:cubicBezTo>
                <a:cubicBezTo>
                  <a:pt x="9684" y="26690"/>
                  <a:pt x="9874" y="27232"/>
                  <a:pt x="10091" y="27721"/>
                </a:cubicBezTo>
                <a:cubicBezTo>
                  <a:pt x="10280" y="28209"/>
                  <a:pt x="10443" y="28724"/>
                  <a:pt x="10579" y="29212"/>
                </a:cubicBezTo>
                <a:cubicBezTo>
                  <a:pt x="10660" y="29429"/>
                  <a:pt x="10687" y="29701"/>
                  <a:pt x="10714" y="29945"/>
                </a:cubicBezTo>
                <a:cubicBezTo>
                  <a:pt x="10714" y="29999"/>
                  <a:pt x="10769" y="30080"/>
                  <a:pt x="10769" y="30108"/>
                </a:cubicBezTo>
                <a:lnTo>
                  <a:pt x="10769" y="30325"/>
                </a:lnTo>
                <a:lnTo>
                  <a:pt x="10769" y="30650"/>
                </a:lnTo>
                <a:cubicBezTo>
                  <a:pt x="10714" y="31138"/>
                  <a:pt x="10579" y="31572"/>
                  <a:pt x="10389" y="31898"/>
                </a:cubicBezTo>
                <a:cubicBezTo>
                  <a:pt x="10145" y="32277"/>
                  <a:pt x="9874" y="32576"/>
                  <a:pt x="9548" y="32766"/>
                </a:cubicBezTo>
                <a:lnTo>
                  <a:pt x="9412" y="32820"/>
                </a:lnTo>
                <a:lnTo>
                  <a:pt x="9358" y="32847"/>
                </a:lnTo>
                <a:lnTo>
                  <a:pt x="9331" y="32847"/>
                </a:lnTo>
                <a:lnTo>
                  <a:pt x="9277" y="32901"/>
                </a:lnTo>
                <a:cubicBezTo>
                  <a:pt x="9168" y="32928"/>
                  <a:pt x="9087" y="32956"/>
                  <a:pt x="9006" y="32983"/>
                </a:cubicBezTo>
                <a:cubicBezTo>
                  <a:pt x="8816" y="33064"/>
                  <a:pt x="8626" y="33091"/>
                  <a:pt x="8463" y="33091"/>
                </a:cubicBezTo>
                <a:cubicBezTo>
                  <a:pt x="8273" y="33091"/>
                  <a:pt x="8111" y="33091"/>
                  <a:pt x="7948" y="33064"/>
                </a:cubicBezTo>
                <a:cubicBezTo>
                  <a:pt x="7785" y="33037"/>
                  <a:pt x="7649" y="33010"/>
                  <a:pt x="7460" y="32928"/>
                </a:cubicBezTo>
                <a:cubicBezTo>
                  <a:pt x="7188" y="32793"/>
                  <a:pt x="6971" y="32576"/>
                  <a:pt x="6836" y="32386"/>
                </a:cubicBezTo>
                <a:cubicBezTo>
                  <a:pt x="6754" y="32277"/>
                  <a:pt x="6700" y="32142"/>
                  <a:pt x="6646" y="32033"/>
                </a:cubicBezTo>
                <a:cubicBezTo>
                  <a:pt x="6619" y="31979"/>
                  <a:pt x="6619" y="31952"/>
                  <a:pt x="6619" y="31871"/>
                </a:cubicBezTo>
                <a:lnTo>
                  <a:pt x="6619" y="31762"/>
                </a:lnTo>
                <a:lnTo>
                  <a:pt x="6619" y="31735"/>
                </a:lnTo>
                <a:lnTo>
                  <a:pt x="6619" y="31681"/>
                </a:lnTo>
                <a:cubicBezTo>
                  <a:pt x="6619" y="31572"/>
                  <a:pt x="6592" y="31464"/>
                  <a:pt x="6619" y="31355"/>
                </a:cubicBezTo>
                <a:cubicBezTo>
                  <a:pt x="6619" y="31274"/>
                  <a:pt x="6646" y="31165"/>
                  <a:pt x="6646" y="31084"/>
                </a:cubicBezTo>
                <a:cubicBezTo>
                  <a:pt x="6700" y="31003"/>
                  <a:pt x="6727" y="30894"/>
                  <a:pt x="6754" y="30813"/>
                </a:cubicBezTo>
                <a:cubicBezTo>
                  <a:pt x="6919" y="30878"/>
                  <a:pt x="7113" y="30914"/>
                  <a:pt x="7307" y="30914"/>
                </a:cubicBezTo>
                <a:cubicBezTo>
                  <a:pt x="7433" y="30914"/>
                  <a:pt x="7559" y="30899"/>
                  <a:pt x="7677" y="30867"/>
                </a:cubicBezTo>
                <a:cubicBezTo>
                  <a:pt x="8463" y="30623"/>
                  <a:pt x="8897" y="29809"/>
                  <a:pt x="8653" y="29050"/>
                </a:cubicBezTo>
                <a:cubicBezTo>
                  <a:pt x="8448" y="28413"/>
                  <a:pt x="7882" y="27967"/>
                  <a:pt x="7241" y="27967"/>
                </a:cubicBezTo>
                <a:cubicBezTo>
                  <a:pt x="7117" y="27967"/>
                  <a:pt x="6990" y="27984"/>
                  <a:pt x="6863" y="28019"/>
                </a:cubicBezTo>
                <a:cubicBezTo>
                  <a:pt x="6320" y="28155"/>
                  <a:pt x="5778" y="28480"/>
                  <a:pt x="5398" y="29158"/>
                </a:cubicBezTo>
                <a:cubicBezTo>
                  <a:pt x="5100" y="29701"/>
                  <a:pt x="4964" y="30460"/>
                  <a:pt x="5073" y="31138"/>
                </a:cubicBezTo>
                <a:cubicBezTo>
                  <a:pt x="5100" y="31301"/>
                  <a:pt x="5127" y="31464"/>
                  <a:pt x="5208" y="31627"/>
                </a:cubicBezTo>
                <a:cubicBezTo>
                  <a:pt x="5263" y="31816"/>
                  <a:pt x="5290" y="31979"/>
                  <a:pt x="5398" y="32169"/>
                </a:cubicBezTo>
                <a:cubicBezTo>
                  <a:pt x="5561" y="32494"/>
                  <a:pt x="5805" y="32820"/>
                  <a:pt x="6158" y="33091"/>
                </a:cubicBezTo>
                <a:cubicBezTo>
                  <a:pt x="6456" y="33362"/>
                  <a:pt x="6863" y="33579"/>
                  <a:pt x="7270" y="33661"/>
                </a:cubicBezTo>
                <a:cubicBezTo>
                  <a:pt x="7460" y="33742"/>
                  <a:pt x="7704" y="33769"/>
                  <a:pt x="7921" y="33769"/>
                </a:cubicBezTo>
                <a:cubicBezTo>
                  <a:pt x="8111" y="33769"/>
                  <a:pt x="8355" y="33769"/>
                  <a:pt x="8599" y="33742"/>
                </a:cubicBezTo>
                <a:cubicBezTo>
                  <a:pt x="8816" y="33715"/>
                  <a:pt x="9033" y="33634"/>
                  <a:pt x="9223" y="33579"/>
                </a:cubicBezTo>
                <a:cubicBezTo>
                  <a:pt x="9331" y="33525"/>
                  <a:pt x="9440" y="33471"/>
                  <a:pt x="9548" y="33444"/>
                </a:cubicBezTo>
                <a:lnTo>
                  <a:pt x="9602" y="33390"/>
                </a:lnTo>
                <a:lnTo>
                  <a:pt x="9629" y="33362"/>
                </a:lnTo>
                <a:lnTo>
                  <a:pt x="9684" y="33335"/>
                </a:lnTo>
                <a:lnTo>
                  <a:pt x="9819" y="33227"/>
                </a:lnTo>
                <a:cubicBezTo>
                  <a:pt x="10009" y="33091"/>
                  <a:pt x="10172" y="32928"/>
                  <a:pt x="10362" y="32766"/>
                </a:cubicBezTo>
                <a:cubicBezTo>
                  <a:pt x="10525" y="32576"/>
                  <a:pt x="10660" y="32386"/>
                  <a:pt x="10796" y="32142"/>
                </a:cubicBezTo>
                <a:cubicBezTo>
                  <a:pt x="11040" y="31708"/>
                  <a:pt x="11176" y="31193"/>
                  <a:pt x="11176" y="30650"/>
                </a:cubicBezTo>
                <a:lnTo>
                  <a:pt x="11176" y="30243"/>
                </a:lnTo>
                <a:lnTo>
                  <a:pt x="11121" y="30053"/>
                </a:lnTo>
                <a:cubicBezTo>
                  <a:pt x="11121" y="29972"/>
                  <a:pt x="11094" y="29918"/>
                  <a:pt x="11094" y="29836"/>
                </a:cubicBezTo>
                <a:cubicBezTo>
                  <a:pt x="11067" y="29565"/>
                  <a:pt x="10986" y="29321"/>
                  <a:pt x="10931" y="29050"/>
                </a:cubicBezTo>
                <a:cubicBezTo>
                  <a:pt x="10660" y="28046"/>
                  <a:pt x="10226" y="27015"/>
                  <a:pt x="9765" y="25985"/>
                </a:cubicBezTo>
                <a:lnTo>
                  <a:pt x="9358" y="25063"/>
                </a:lnTo>
                <a:cubicBezTo>
                  <a:pt x="10036" y="24683"/>
                  <a:pt x="10633" y="24222"/>
                  <a:pt x="11121" y="23625"/>
                </a:cubicBezTo>
                <a:cubicBezTo>
                  <a:pt x="11582" y="23137"/>
                  <a:pt x="11908" y="22513"/>
                  <a:pt x="12152" y="21862"/>
                </a:cubicBezTo>
                <a:cubicBezTo>
                  <a:pt x="12261" y="21564"/>
                  <a:pt x="12342" y="21238"/>
                  <a:pt x="12396" y="20885"/>
                </a:cubicBezTo>
                <a:cubicBezTo>
                  <a:pt x="12423" y="20723"/>
                  <a:pt x="12423" y="20560"/>
                  <a:pt x="12423" y="20370"/>
                </a:cubicBezTo>
                <a:lnTo>
                  <a:pt x="12423" y="20099"/>
                </a:lnTo>
                <a:lnTo>
                  <a:pt x="12423" y="19882"/>
                </a:lnTo>
                <a:lnTo>
                  <a:pt x="12396" y="19665"/>
                </a:lnTo>
                <a:lnTo>
                  <a:pt x="12342" y="19394"/>
                </a:lnTo>
                <a:cubicBezTo>
                  <a:pt x="12315" y="19231"/>
                  <a:pt x="12288" y="19068"/>
                  <a:pt x="12206" y="18878"/>
                </a:cubicBezTo>
                <a:cubicBezTo>
                  <a:pt x="12179" y="18634"/>
                  <a:pt x="12044" y="18309"/>
                  <a:pt x="11881" y="18037"/>
                </a:cubicBezTo>
                <a:cubicBezTo>
                  <a:pt x="11718" y="17766"/>
                  <a:pt x="11528" y="17495"/>
                  <a:pt x="11338" y="17224"/>
                </a:cubicBezTo>
                <a:cubicBezTo>
                  <a:pt x="11121" y="17007"/>
                  <a:pt x="10931" y="16763"/>
                  <a:pt x="10687" y="16546"/>
                </a:cubicBezTo>
                <a:cubicBezTo>
                  <a:pt x="9764" y="15755"/>
                  <a:pt x="8611" y="15297"/>
                  <a:pt x="7476" y="15297"/>
                </a:cubicBezTo>
                <a:cubicBezTo>
                  <a:pt x="7443" y="15297"/>
                  <a:pt x="7411" y="15297"/>
                  <a:pt x="7378" y="15298"/>
                </a:cubicBezTo>
                <a:cubicBezTo>
                  <a:pt x="7053" y="15298"/>
                  <a:pt x="6781" y="15325"/>
                  <a:pt x="6483" y="15406"/>
                </a:cubicBezTo>
                <a:cubicBezTo>
                  <a:pt x="6212" y="15461"/>
                  <a:pt x="5941" y="15542"/>
                  <a:pt x="5669" y="15678"/>
                </a:cubicBezTo>
                <a:lnTo>
                  <a:pt x="5480" y="15759"/>
                </a:lnTo>
                <a:cubicBezTo>
                  <a:pt x="5127" y="14918"/>
                  <a:pt x="4829" y="14077"/>
                  <a:pt x="4476" y="13237"/>
                </a:cubicBezTo>
                <a:cubicBezTo>
                  <a:pt x="5073" y="12206"/>
                  <a:pt x="5561" y="11121"/>
                  <a:pt x="5941" y="9927"/>
                </a:cubicBezTo>
                <a:cubicBezTo>
                  <a:pt x="6185" y="9168"/>
                  <a:pt x="6375" y="8300"/>
                  <a:pt x="6375" y="7432"/>
                </a:cubicBezTo>
                <a:cubicBezTo>
                  <a:pt x="6375" y="6998"/>
                  <a:pt x="6348" y="6537"/>
                  <a:pt x="6293" y="6130"/>
                </a:cubicBezTo>
                <a:cubicBezTo>
                  <a:pt x="6239" y="5940"/>
                  <a:pt x="6212" y="5723"/>
                  <a:pt x="6158" y="5506"/>
                </a:cubicBezTo>
                <a:lnTo>
                  <a:pt x="6076" y="5235"/>
                </a:lnTo>
                <a:lnTo>
                  <a:pt x="5995" y="4910"/>
                </a:lnTo>
                <a:cubicBezTo>
                  <a:pt x="5778" y="4150"/>
                  <a:pt x="5480" y="3364"/>
                  <a:pt x="5046" y="2658"/>
                </a:cubicBezTo>
                <a:cubicBezTo>
                  <a:pt x="4639" y="1926"/>
                  <a:pt x="4150" y="1248"/>
                  <a:pt x="3445" y="678"/>
                </a:cubicBezTo>
                <a:cubicBezTo>
                  <a:pt x="3255" y="543"/>
                  <a:pt x="3066" y="407"/>
                  <a:pt x="2849" y="299"/>
                </a:cubicBezTo>
                <a:cubicBezTo>
                  <a:pt x="2659" y="217"/>
                  <a:pt x="2415" y="109"/>
                  <a:pt x="2143" y="27"/>
                </a:cubicBezTo>
                <a:cubicBezTo>
                  <a:pt x="2008" y="0"/>
                  <a:pt x="1872"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95;p28"/>
          <p:cNvSpPr/>
          <p:nvPr/>
        </p:nvSpPr>
        <p:spPr>
          <a:xfrm>
            <a:off x="8652079" y="1390358"/>
            <a:ext cx="971583" cy="828144"/>
          </a:xfrm>
          <a:custGeom>
            <a:avLst/>
            <a:gdLst/>
            <a:ahLst/>
            <a:cxnLst/>
            <a:rect l="l" t="t" r="r" b="b"/>
            <a:pathLst>
              <a:path w="20073" h="17091" extrusionOk="0">
                <a:moveTo>
                  <a:pt x="9793" y="1736"/>
                </a:moveTo>
                <a:lnTo>
                  <a:pt x="18825" y="3309"/>
                </a:lnTo>
                <a:lnTo>
                  <a:pt x="18608" y="3960"/>
                </a:lnTo>
                <a:lnTo>
                  <a:pt x="9603" y="2441"/>
                </a:lnTo>
                <a:lnTo>
                  <a:pt x="9793" y="1736"/>
                </a:lnTo>
                <a:close/>
                <a:moveTo>
                  <a:pt x="9548" y="0"/>
                </a:moveTo>
                <a:lnTo>
                  <a:pt x="9087" y="1546"/>
                </a:lnTo>
                <a:lnTo>
                  <a:pt x="5941" y="11690"/>
                </a:lnTo>
                <a:cubicBezTo>
                  <a:pt x="5561" y="11012"/>
                  <a:pt x="4883" y="10470"/>
                  <a:pt x="4042" y="10199"/>
                </a:cubicBezTo>
                <a:cubicBezTo>
                  <a:pt x="3678" y="10081"/>
                  <a:pt x="3312" y="10026"/>
                  <a:pt x="2960" y="10026"/>
                </a:cubicBezTo>
                <a:cubicBezTo>
                  <a:pt x="1764" y="10026"/>
                  <a:pt x="722" y="10664"/>
                  <a:pt x="408" y="11690"/>
                </a:cubicBezTo>
                <a:cubicBezTo>
                  <a:pt x="1" y="13019"/>
                  <a:pt x="950" y="14484"/>
                  <a:pt x="2550" y="14972"/>
                </a:cubicBezTo>
                <a:cubicBezTo>
                  <a:pt x="2927" y="15098"/>
                  <a:pt x="3306" y="15159"/>
                  <a:pt x="3672" y="15159"/>
                </a:cubicBezTo>
                <a:cubicBezTo>
                  <a:pt x="4808" y="15159"/>
                  <a:pt x="5809" y="14568"/>
                  <a:pt x="6158" y="13481"/>
                </a:cubicBezTo>
                <a:lnTo>
                  <a:pt x="6158" y="13535"/>
                </a:lnTo>
                <a:lnTo>
                  <a:pt x="9386" y="3255"/>
                </a:lnTo>
                <a:lnTo>
                  <a:pt x="18445" y="4801"/>
                </a:lnTo>
                <a:lnTo>
                  <a:pt x="15733" y="13562"/>
                </a:lnTo>
                <a:cubicBezTo>
                  <a:pt x="15353" y="12884"/>
                  <a:pt x="14675" y="12341"/>
                  <a:pt x="13834" y="12070"/>
                </a:cubicBezTo>
                <a:cubicBezTo>
                  <a:pt x="13470" y="11953"/>
                  <a:pt x="13104" y="11897"/>
                  <a:pt x="12751" y="11897"/>
                </a:cubicBezTo>
                <a:cubicBezTo>
                  <a:pt x="11556" y="11897"/>
                  <a:pt x="10514" y="12535"/>
                  <a:pt x="10199" y="13562"/>
                </a:cubicBezTo>
                <a:cubicBezTo>
                  <a:pt x="9793" y="14891"/>
                  <a:pt x="10715" y="16410"/>
                  <a:pt x="12315" y="16925"/>
                </a:cubicBezTo>
                <a:cubicBezTo>
                  <a:pt x="12670" y="17037"/>
                  <a:pt x="13030" y="17091"/>
                  <a:pt x="13378" y="17091"/>
                </a:cubicBezTo>
                <a:cubicBezTo>
                  <a:pt x="14546" y="17091"/>
                  <a:pt x="15588" y="16490"/>
                  <a:pt x="15923" y="15488"/>
                </a:cubicBezTo>
                <a:lnTo>
                  <a:pt x="15895" y="15325"/>
                </a:lnTo>
                <a:lnTo>
                  <a:pt x="19991" y="2170"/>
                </a:lnTo>
                <a:lnTo>
                  <a:pt x="20073" y="1926"/>
                </a:lnTo>
                <a:lnTo>
                  <a:pt x="95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96;p28"/>
          <p:cNvSpPr/>
          <p:nvPr/>
        </p:nvSpPr>
        <p:spPr>
          <a:xfrm>
            <a:off x="10892900" y="2547362"/>
            <a:ext cx="643318" cy="988482"/>
          </a:xfrm>
          <a:custGeom>
            <a:avLst/>
            <a:gdLst/>
            <a:ahLst/>
            <a:cxnLst/>
            <a:rect l="l" t="t" r="r" b="b"/>
            <a:pathLst>
              <a:path w="13291" h="20400" extrusionOk="0">
                <a:moveTo>
                  <a:pt x="6917" y="3065"/>
                </a:moveTo>
                <a:lnTo>
                  <a:pt x="6917" y="3065"/>
                </a:lnTo>
                <a:cubicBezTo>
                  <a:pt x="7432" y="3798"/>
                  <a:pt x="8300" y="4666"/>
                  <a:pt x="9900" y="5751"/>
                </a:cubicBezTo>
                <a:cubicBezTo>
                  <a:pt x="11962" y="7161"/>
                  <a:pt x="11772" y="8680"/>
                  <a:pt x="11392" y="9602"/>
                </a:cubicBezTo>
                <a:cubicBezTo>
                  <a:pt x="11175" y="9412"/>
                  <a:pt x="10877" y="9168"/>
                  <a:pt x="10497" y="8924"/>
                </a:cubicBezTo>
                <a:cubicBezTo>
                  <a:pt x="7785" y="7269"/>
                  <a:pt x="7080" y="4747"/>
                  <a:pt x="6971" y="4259"/>
                </a:cubicBezTo>
                <a:lnTo>
                  <a:pt x="6917" y="3065"/>
                </a:lnTo>
                <a:close/>
                <a:moveTo>
                  <a:pt x="6835" y="0"/>
                </a:moveTo>
                <a:lnTo>
                  <a:pt x="5859" y="55"/>
                </a:lnTo>
                <a:lnTo>
                  <a:pt x="6564" y="15108"/>
                </a:lnTo>
                <a:cubicBezTo>
                  <a:pt x="5904" y="14524"/>
                  <a:pt x="4981" y="14154"/>
                  <a:pt x="3909" y="14154"/>
                </a:cubicBezTo>
                <a:cubicBezTo>
                  <a:pt x="3836" y="14154"/>
                  <a:pt x="3763" y="14155"/>
                  <a:pt x="3689" y="14159"/>
                </a:cubicBezTo>
                <a:cubicBezTo>
                  <a:pt x="1628" y="14240"/>
                  <a:pt x="0" y="15705"/>
                  <a:pt x="54" y="17441"/>
                </a:cubicBezTo>
                <a:cubicBezTo>
                  <a:pt x="134" y="19141"/>
                  <a:pt x="1775" y="20399"/>
                  <a:pt x="3830" y="20399"/>
                </a:cubicBezTo>
                <a:cubicBezTo>
                  <a:pt x="3874" y="20399"/>
                  <a:pt x="3917" y="20399"/>
                  <a:pt x="3960" y="20397"/>
                </a:cubicBezTo>
                <a:cubicBezTo>
                  <a:pt x="6022" y="20289"/>
                  <a:pt x="7622" y="18960"/>
                  <a:pt x="7595" y="17088"/>
                </a:cubicBezTo>
                <a:lnTo>
                  <a:pt x="7568" y="17088"/>
                </a:lnTo>
                <a:lnTo>
                  <a:pt x="7568" y="17143"/>
                </a:lnTo>
                <a:lnTo>
                  <a:pt x="7107" y="7242"/>
                </a:lnTo>
                <a:lnTo>
                  <a:pt x="7107" y="7242"/>
                </a:lnTo>
                <a:cubicBezTo>
                  <a:pt x="7622" y="7975"/>
                  <a:pt x="8544" y="8816"/>
                  <a:pt x="10090" y="9900"/>
                </a:cubicBezTo>
                <a:cubicBezTo>
                  <a:pt x="13264" y="12070"/>
                  <a:pt x="11148" y="14512"/>
                  <a:pt x="11148" y="14512"/>
                </a:cubicBezTo>
                <a:cubicBezTo>
                  <a:pt x="12748" y="13671"/>
                  <a:pt x="13291" y="11582"/>
                  <a:pt x="11691" y="9873"/>
                </a:cubicBezTo>
                <a:cubicBezTo>
                  <a:pt x="12938" y="8626"/>
                  <a:pt x="12884" y="6347"/>
                  <a:pt x="10362" y="4828"/>
                </a:cubicBezTo>
                <a:cubicBezTo>
                  <a:pt x="7324" y="2957"/>
                  <a:pt x="6835" y="82"/>
                  <a:pt x="6835" y="27"/>
                </a:cubicBezTo>
                <a:lnTo>
                  <a:pt x="6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0;p28"/>
          <p:cNvSpPr txBox="1"/>
          <p:nvPr/>
        </p:nvSpPr>
        <p:spPr>
          <a:xfrm>
            <a:off x="1108363" y="284602"/>
            <a:ext cx="10594109" cy="19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u="sng" dirty="0" smtClean="0">
                <a:latin typeface="Raleway"/>
                <a:ea typeface="Raleway"/>
                <a:cs typeface="Raleway"/>
                <a:sym typeface="Raleway"/>
              </a:rPr>
              <a:t>LO: to </a:t>
            </a:r>
            <a:r>
              <a:rPr lang="en" sz="3600" u="sng" dirty="0">
                <a:latin typeface="Raleway"/>
                <a:ea typeface="Raleway"/>
                <a:cs typeface="Raleway"/>
                <a:sym typeface="Raleway"/>
              </a:rPr>
              <a:t>identify musical styles and their features.</a:t>
            </a:r>
            <a:endParaRPr sz="3600" u="sng" dirty="0">
              <a:latin typeface="Raleway"/>
              <a:ea typeface="Raleway"/>
              <a:cs typeface="Raleway"/>
              <a:sym typeface="Raleway"/>
            </a:endParaRPr>
          </a:p>
          <a:p>
            <a:pPr marL="0" lvl="0" indent="0" algn="l" rtl="0">
              <a:spcBef>
                <a:spcPts val="0"/>
              </a:spcBef>
              <a:spcAft>
                <a:spcPts val="0"/>
              </a:spcAft>
              <a:buNone/>
            </a:pPr>
            <a:r>
              <a:rPr lang="en" sz="3600" u="sng" dirty="0">
                <a:latin typeface="Raleway"/>
                <a:ea typeface="Raleway"/>
                <a:cs typeface="Raleway"/>
                <a:sym typeface="Raleway"/>
              </a:rPr>
              <a:t>Context: </a:t>
            </a:r>
            <a:r>
              <a:rPr lang="en" sz="3600" u="sng" dirty="0" smtClean="0">
                <a:latin typeface="Raleway"/>
                <a:ea typeface="Raleway"/>
                <a:cs typeface="Raleway"/>
                <a:sym typeface="Raleway"/>
              </a:rPr>
              <a:t>Bhangra</a:t>
            </a:r>
            <a:endParaRPr sz="3600" u="sng" dirty="0">
              <a:latin typeface="Raleway"/>
              <a:ea typeface="Raleway"/>
              <a:cs typeface="Raleway"/>
              <a:sym typeface="Raleway"/>
            </a:endParaRPr>
          </a:p>
        </p:txBody>
      </p:sp>
    </p:spTree>
    <p:extLst>
      <p:ext uri="{BB962C8B-B14F-4D97-AF65-F5344CB8AC3E}">
        <p14:creationId xmlns:p14="http://schemas.microsoft.com/office/powerpoint/2010/main" val="12881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7;p29"/>
          <p:cNvSpPr txBox="1">
            <a:spLocks/>
          </p:cNvSpPr>
          <p:nvPr/>
        </p:nvSpPr>
        <p:spPr>
          <a:xfrm>
            <a:off x="1886118" y="389606"/>
            <a:ext cx="7717800" cy="5727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GB" smtClean="0"/>
              <a:t>Vocabulary</a:t>
            </a:r>
            <a:endParaRPr lang="en-GB"/>
          </a:p>
        </p:txBody>
      </p:sp>
      <p:sp>
        <p:nvSpPr>
          <p:cNvPr id="3" name="Google Shape;309;p29"/>
          <p:cNvSpPr/>
          <p:nvPr/>
        </p:nvSpPr>
        <p:spPr>
          <a:xfrm>
            <a:off x="1312355" y="483269"/>
            <a:ext cx="573763" cy="786037"/>
          </a:xfrm>
          <a:custGeom>
            <a:avLst/>
            <a:gdLst/>
            <a:ahLst/>
            <a:cxnLst/>
            <a:rect l="l" t="t" r="r" b="b"/>
            <a:pathLst>
              <a:path w="11854" h="16222" extrusionOk="0">
                <a:moveTo>
                  <a:pt x="6157" y="0"/>
                </a:moveTo>
                <a:lnTo>
                  <a:pt x="0" y="4747"/>
                </a:lnTo>
                <a:lnTo>
                  <a:pt x="597" y="5751"/>
                </a:lnTo>
                <a:lnTo>
                  <a:pt x="4530" y="12396"/>
                </a:lnTo>
                <a:cubicBezTo>
                  <a:pt x="4377" y="12358"/>
                  <a:pt x="4217" y="12339"/>
                  <a:pt x="4054" y="12339"/>
                </a:cubicBezTo>
                <a:cubicBezTo>
                  <a:pt x="3638" y="12339"/>
                  <a:pt x="3195" y="12461"/>
                  <a:pt x="2767" y="12694"/>
                </a:cubicBezTo>
                <a:cubicBezTo>
                  <a:pt x="1736" y="13318"/>
                  <a:pt x="1302" y="14539"/>
                  <a:pt x="1790" y="15407"/>
                </a:cubicBezTo>
                <a:cubicBezTo>
                  <a:pt x="2102" y="15948"/>
                  <a:pt x="2681" y="16221"/>
                  <a:pt x="3324" y="16221"/>
                </a:cubicBezTo>
                <a:cubicBezTo>
                  <a:pt x="3745" y="16221"/>
                  <a:pt x="4193" y="16104"/>
                  <a:pt x="4611" y="15868"/>
                </a:cubicBezTo>
                <a:cubicBezTo>
                  <a:pt x="5669" y="15244"/>
                  <a:pt x="6103" y="14105"/>
                  <a:pt x="5588" y="13183"/>
                </a:cubicBezTo>
                <a:lnTo>
                  <a:pt x="1004" y="5452"/>
                </a:lnTo>
                <a:lnTo>
                  <a:pt x="6320" y="1357"/>
                </a:lnTo>
                <a:lnTo>
                  <a:pt x="10280" y="8029"/>
                </a:lnTo>
                <a:cubicBezTo>
                  <a:pt x="10127" y="7991"/>
                  <a:pt x="9965" y="7972"/>
                  <a:pt x="9799" y="7972"/>
                </a:cubicBezTo>
                <a:cubicBezTo>
                  <a:pt x="9377" y="7972"/>
                  <a:pt x="8926" y="8094"/>
                  <a:pt x="8517" y="8327"/>
                </a:cubicBezTo>
                <a:cubicBezTo>
                  <a:pt x="7459" y="8951"/>
                  <a:pt x="7025" y="10172"/>
                  <a:pt x="7541" y="11040"/>
                </a:cubicBezTo>
                <a:cubicBezTo>
                  <a:pt x="7833" y="11575"/>
                  <a:pt x="8406" y="11848"/>
                  <a:pt x="9040" y="11848"/>
                </a:cubicBezTo>
                <a:cubicBezTo>
                  <a:pt x="9466" y="11848"/>
                  <a:pt x="9920" y="11725"/>
                  <a:pt x="10334" y="11474"/>
                </a:cubicBezTo>
                <a:cubicBezTo>
                  <a:pt x="11392" y="10850"/>
                  <a:pt x="11853" y="9684"/>
                  <a:pt x="11365" y="8761"/>
                </a:cubicBezTo>
                <a:lnTo>
                  <a:pt x="6239" y="136"/>
                </a:lnTo>
                <a:lnTo>
                  <a:pt x="6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10;p29"/>
          <p:cNvSpPr/>
          <p:nvPr/>
        </p:nvSpPr>
        <p:spPr>
          <a:xfrm rot="1670458">
            <a:off x="9430094" y="650125"/>
            <a:ext cx="560649" cy="624361"/>
          </a:xfrm>
          <a:custGeom>
            <a:avLst/>
            <a:gdLst/>
            <a:ahLst/>
            <a:cxnLst/>
            <a:rect l="l" t="t" r="r" b="b"/>
            <a:pathLst>
              <a:path w="11583" h="12885" extrusionOk="0">
                <a:moveTo>
                  <a:pt x="11013" y="1275"/>
                </a:moveTo>
                <a:lnTo>
                  <a:pt x="11013" y="1736"/>
                </a:lnTo>
                <a:lnTo>
                  <a:pt x="4367" y="2659"/>
                </a:lnTo>
                <a:lnTo>
                  <a:pt x="4367" y="2116"/>
                </a:lnTo>
                <a:lnTo>
                  <a:pt x="11013" y="1275"/>
                </a:lnTo>
                <a:close/>
                <a:moveTo>
                  <a:pt x="11555" y="0"/>
                </a:moveTo>
                <a:lnTo>
                  <a:pt x="3825" y="950"/>
                </a:lnTo>
                <a:lnTo>
                  <a:pt x="3825" y="2143"/>
                </a:lnTo>
                <a:lnTo>
                  <a:pt x="3852" y="9873"/>
                </a:lnTo>
                <a:cubicBezTo>
                  <a:pt x="3472" y="9494"/>
                  <a:pt x="2875" y="9222"/>
                  <a:pt x="2197" y="9222"/>
                </a:cubicBezTo>
                <a:cubicBezTo>
                  <a:pt x="977" y="9222"/>
                  <a:pt x="0" y="10036"/>
                  <a:pt x="0" y="11067"/>
                </a:cubicBezTo>
                <a:cubicBezTo>
                  <a:pt x="0" y="12070"/>
                  <a:pt x="977" y="12884"/>
                  <a:pt x="2197" y="12884"/>
                </a:cubicBezTo>
                <a:cubicBezTo>
                  <a:pt x="3390" y="12884"/>
                  <a:pt x="4365" y="12153"/>
                  <a:pt x="4394" y="11070"/>
                </a:cubicBezTo>
                <a:lnTo>
                  <a:pt x="4394" y="11070"/>
                </a:lnTo>
                <a:lnTo>
                  <a:pt x="4394" y="11094"/>
                </a:lnTo>
                <a:lnTo>
                  <a:pt x="4394" y="11067"/>
                </a:lnTo>
                <a:cubicBezTo>
                  <a:pt x="4394" y="11068"/>
                  <a:pt x="4394" y="11069"/>
                  <a:pt x="4394" y="11070"/>
                </a:cubicBezTo>
                <a:lnTo>
                  <a:pt x="4394" y="11070"/>
                </a:lnTo>
                <a:lnTo>
                  <a:pt x="4367" y="3228"/>
                </a:lnTo>
                <a:lnTo>
                  <a:pt x="11013" y="2306"/>
                </a:lnTo>
                <a:lnTo>
                  <a:pt x="11040" y="9005"/>
                </a:lnTo>
                <a:cubicBezTo>
                  <a:pt x="10633" y="8626"/>
                  <a:pt x="10063" y="8355"/>
                  <a:pt x="9385" y="8355"/>
                </a:cubicBezTo>
                <a:cubicBezTo>
                  <a:pt x="8165" y="8355"/>
                  <a:pt x="7188" y="9168"/>
                  <a:pt x="7188" y="10172"/>
                </a:cubicBezTo>
                <a:cubicBezTo>
                  <a:pt x="7188" y="11203"/>
                  <a:pt x="8165" y="12043"/>
                  <a:pt x="9385" y="12043"/>
                </a:cubicBezTo>
                <a:cubicBezTo>
                  <a:pt x="10579" y="12043"/>
                  <a:pt x="11555" y="11257"/>
                  <a:pt x="11582" y="10280"/>
                </a:cubicBezTo>
                <a:lnTo>
                  <a:pt x="11582" y="10253"/>
                </a:lnTo>
                <a:lnTo>
                  <a:pt x="11555" y="190"/>
                </a:lnTo>
                <a:lnTo>
                  <a:pt x="115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11;p29"/>
          <p:cNvSpPr txBox="1">
            <a:spLocks noGrp="1"/>
          </p:cNvSpPr>
          <p:nvPr>
            <p:ph type="subTitle" idx="4294967295"/>
          </p:nvPr>
        </p:nvSpPr>
        <p:spPr>
          <a:xfrm>
            <a:off x="1200826" y="5340996"/>
            <a:ext cx="2714212"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Punjabi</a:t>
            </a:r>
            <a:endParaRPr dirty="0"/>
          </a:p>
        </p:txBody>
      </p:sp>
      <p:sp>
        <p:nvSpPr>
          <p:cNvPr id="7" name="Google Shape;313;p29"/>
          <p:cNvSpPr txBox="1">
            <a:spLocks noGrp="1"/>
          </p:cNvSpPr>
          <p:nvPr>
            <p:ph type="subTitle" idx="4294967295"/>
          </p:nvPr>
        </p:nvSpPr>
        <p:spPr>
          <a:xfrm>
            <a:off x="2856069" y="2671181"/>
            <a:ext cx="2714212"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Fast Tempo</a:t>
            </a:r>
            <a:endParaRPr dirty="0"/>
          </a:p>
        </p:txBody>
      </p:sp>
      <p:sp>
        <p:nvSpPr>
          <p:cNvPr id="8" name="Google Shape;314;p29"/>
          <p:cNvSpPr txBox="1">
            <a:spLocks noGrp="1"/>
          </p:cNvSpPr>
          <p:nvPr>
            <p:ph type="subTitle" idx="4294967295"/>
          </p:nvPr>
        </p:nvSpPr>
        <p:spPr>
          <a:xfrm>
            <a:off x="5733914" y="2627296"/>
            <a:ext cx="2714212"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Rhythm</a:t>
            </a:r>
            <a:endParaRPr/>
          </a:p>
        </p:txBody>
      </p:sp>
      <p:sp>
        <p:nvSpPr>
          <p:cNvPr id="9" name="Google Shape;315;p29"/>
          <p:cNvSpPr txBox="1">
            <a:spLocks noGrp="1"/>
          </p:cNvSpPr>
          <p:nvPr>
            <p:ph type="subTitle" idx="4294967295"/>
          </p:nvPr>
        </p:nvSpPr>
        <p:spPr>
          <a:xfrm>
            <a:off x="8211506" y="2202459"/>
            <a:ext cx="2714212"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Dynamics</a:t>
            </a:r>
            <a:endParaRPr dirty="0"/>
          </a:p>
        </p:txBody>
      </p:sp>
      <p:sp>
        <p:nvSpPr>
          <p:cNvPr id="10" name="Google Shape;316;p29"/>
          <p:cNvSpPr txBox="1">
            <a:spLocks noGrp="1"/>
          </p:cNvSpPr>
          <p:nvPr>
            <p:ph type="subTitle" idx="4294967295"/>
          </p:nvPr>
        </p:nvSpPr>
        <p:spPr>
          <a:xfrm>
            <a:off x="1169089" y="3839834"/>
            <a:ext cx="2714212"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Pulse/ beat</a:t>
            </a:r>
            <a:endParaRPr dirty="0"/>
          </a:p>
        </p:txBody>
      </p:sp>
      <p:sp>
        <p:nvSpPr>
          <p:cNvPr id="11" name="Google Shape;317;p29"/>
          <p:cNvSpPr txBox="1">
            <a:spLocks noGrp="1"/>
          </p:cNvSpPr>
          <p:nvPr>
            <p:ph type="subTitle" idx="4294967295"/>
          </p:nvPr>
        </p:nvSpPr>
        <p:spPr>
          <a:xfrm>
            <a:off x="6762880" y="5535754"/>
            <a:ext cx="2714212"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Dance</a:t>
            </a:r>
            <a:endParaRPr dirty="0"/>
          </a:p>
        </p:txBody>
      </p:sp>
      <p:sp>
        <p:nvSpPr>
          <p:cNvPr id="13" name="Google Shape;319;p29"/>
          <p:cNvSpPr txBox="1">
            <a:spLocks noGrp="1"/>
          </p:cNvSpPr>
          <p:nvPr>
            <p:ph type="subTitle" idx="4294967295"/>
          </p:nvPr>
        </p:nvSpPr>
        <p:spPr>
          <a:xfrm>
            <a:off x="8448126" y="3751395"/>
            <a:ext cx="3429838" cy="210445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Horn section</a:t>
            </a:r>
            <a:endParaRPr dirty="0"/>
          </a:p>
          <a:p>
            <a:pPr marL="0" lvl="0" indent="0" algn="ctr" rtl="0">
              <a:spcBef>
                <a:spcPts val="0"/>
              </a:spcBef>
              <a:spcAft>
                <a:spcPts val="0"/>
              </a:spcAft>
              <a:buNone/>
            </a:pPr>
            <a:r>
              <a:rPr lang="en" dirty="0"/>
              <a:t>(trumpet, trombone and saxophone)</a:t>
            </a:r>
            <a:endParaRPr dirty="0"/>
          </a:p>
        </p:txBody>
      </p:sp>
      <p:sp>
        <p:nvSpPr>
          <p:cNvPr id="14" name="Google Shape;320;p29"/>
          <p:cNvSpPr txBox="1">
            <a:spLocks noGrp="1"/>
          </p:cNvSpPr>
          <p:nvPr>
            <p:ph type="subTitle" idx="4294967295"/>
          </p:nvPr>
        </p:nvSpPr>
        <p:spPr>
          <a:xfrm>
            <a:off x="4808607" y="3751395"/>
            <a:ext cx="2714212"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Melisma</a:t>
            </a:r>
            <a:endParaRPr dirty="0"/>
          </a:p>
        </p:txBody>
      </p:sp>
      <p:sp>
        <p:nvSpPr>
          <p:cNvPr id="15" name="Google Shape;313;p29"/>
          <p:cNvSpPr txBox="1">
            <a:spLocks noGrp="1"/>
          </p:cNvSpPr>
          <p:nvPr>
            <p:ph type="subTitle" idx="4294967295"/>
          </p:nvPr>
        </p:nvSpPr>
        <p:spPr>
          <a:xfrm>
            <a:off x="507310" y="2253552"/>
            <a:ext cx="2714212"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Bhangra</a:t>
            </a:r>
            <a:endParaRPr dirty="0"/>
          </a:p>
        </p:txBody>
      </p:sp>
    </p:spTree>
    <p:extLst>
      <p:ext uri="{BB962C8B-B14F-4D97-AF65-F5344CB8AC3E}">
        <p14:creationId xmlns:p14="http://schemas.microsoft.com/office/powerpoint/2010/main" val="52769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901745" y="195412"/>
            <a:ext cx="7022402"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FF0000"/>
                </a:solidFill>
                <a:effectLst/>
                <a:latin typeface="Raleway" panose="020B0604020202020204" charset="0"/>
              </a:rPr>
              <a:t>Bhangra – where did it all begin?</a:t>
            </a:r>
            <a:endParaRPr kumimoji="0" lang="en-US" altLang="en-US" sz="3600" b="0"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Bhangra music originated in Great Britain in the 1960s.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It was created from traditional Punjabi folk music and was to dance to.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It helped give young Punjabi men and women their own identity and their own music to follow.</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In the 1980s, it often sold more than mainstream artists!</a:t>
            </a:r>
            <a:endParaRPr kumimoji="0" lang="en-US" altLang="en-US" sz="2400" b="0" i="0" u="none" strike="noStrike" cap="none" normalizeH="0" baseline="0" dirty="0" smtClean="0">
              <a:ln>
                <a:noFill/>
              </a:ln>
              <a:solidFill>
                <a:schemeClr val="tx1"/>
              </a:solidFill>
              <a:effectLst/>
            </a:endParaRPr>
          </a:p>
        </p:txBody>
      </p:sp>
      <p:pic>
        <p:nvPicPr>
          <p:cNvPr id="1026" name="Picture 2" descr="https://lh6.googleusercontent.com/V5RCFmjysy4OARGH-V-wwu6yN1X1sNfaR6wVh-beLIMGPE5Kzik0sGZwAyYHodUYvZrNlzQwSWwfyu21DKo6Rl--YElOkfAKwghr9MTreH98kpaGg801ejr8QolWYFaT0XwFM6H0Ow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859" y="3900401"/>
            <a:ext cx="4315214" cy="23274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lh4.googleusercontent.com/6IIjHM5MBxOTj8lsY15JAlFfMnAecTrODHQGeplhUWXvCH1RVNWeJPjIkiCNxqkU5hnjSEVVJObHJ0woO-vvZ8LB13NL-SEepcyNDn6eKG2b_pD3A1kQR0hg2SqUmPJJ5VSdYOCZ1S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94" y="1106635"/>
            <a:ext cx="4117544" cy="219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8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69;p32"/>
          <p:cNvSpPr/>
          <p:nvPr/>
        </p:nvSpPr>
        <p:spPr>
          <a:xfrm>
            <a:off x="8439388" y="3853618"/>
            <a:ext cx="253153" cy="380418"/>
          </a:xfrm>
          <a:custGeom>
            <a:avLst/>
            <a:gdLst/>
            <a:ahLst/>
            <a:cxnLst/>
            <a:rect l="l" t="t" r="r" b="b"/>
            <a:pathLst>
              <a:path w="16194" h="24304" extrusionOk="0">
                <a:moveTo>
                  <a:pt x="9005" y="3690"/>
                </a:moveTo>
                <a:cubicBezTo>
                  <a:pt x="9575" y="4585"/>
                  <a:pt x="10579" y="5670"/>
                  <a:pt x="12450" y="7080"/>
                </a:cubicBezTo>
                <a:cubicBezTo>
                  <a:pt x="14864" y="8870"/>
                  <a:pt x="14566" y="10742"/>
                  <a:pt x="14078" y="11773"/>
                </a:cubicBezTo>
                <a:cubicBezTo>
                  <a:pt x="13752" y="11474"/>
                  <a:pt x="13400" y="11176"/>
                  <a:pt x="12993" y="10905"/>
                </a:cubicBezTo>
                <a:cubicBezTo>
                  <a:pt x="9819" y="8762"/>
                  <a:pt x="9087" y="5724"/>
                  <a:pt x="9005" y="5100"/>
                </a:cubicBezTo>
                <a:lnTo>
                  <a:pt x="9005" y="3690"/>
                </a:lnTo>
                <a:close/>
                <a:moveTo>
                  <a:pt x="7812" y="1"/>
                </a:moveTo>
                <a:lnTo>
                  <a:pt x="7921" y="18092"/>
                </a:lnTo>
                <a:cubicBezTo>
                  <a:pt x="7107" y="17306"/>
                  <a:pt x="5886" y="16818"/>
                  <a:pt x="4530" y="16818"/>
                </a:cubicBezTo>
                <a:cubicBezTo>
                  <a:pt x="2008" y="16818"/>
                  <a:pt x="0" y="18499"/>
                  <a:pt x="0" y="20561"/>
                </a:cubicBezTo>
                <a:cubicBezTo>
                  <a:pt x="0" y="22622"/>
                  <a:pt x="2035" y="24304"/>
                  <a:pt x="4530" y="24304"/>
                </a:cubicBezTo>
                <a:cubicBezTo>
                  <a:pt x="6998" y="24304"/>
                  <a:pt x="9005" y="22785"/>
                  <a:pt x="9033" y="20534"/>
                </a:cubicBezTo>
                <a:lnTo>
                  <a:pt x="9005" y="20534"/>
                </a:lnTo>
                <a:lnTo>
                  <a:pt x="9005" y="20561"/>
                </a:lnTo>
                <a:lnTo>
                  <a:pt x="8978" y="8653"/>
                </a:lnTo>
                <a:lnTo>
                  <a:pt x="8978" y="8653"/>
                </a:lnTo>
                <a:cubicBezTo>
                  <a:pt x="9548" y="9576"/>
                  <a:pt x="10606" y="10633"/>
                  <a:pt x="12423" y="12017"/>
                </a:cubicBezTo>
                <a:cubicBezTo>
                  <a:pt x="16085" y="14756"/>
                  <a:pt x="13481" y="17658"/>
                  <a:pt x="13481" y="17658"/>
                </a:cubicBezTo>
                <a:cubicBezTo>
                  <a:pt x="15434" y="16709"/>
                  <a:pt x="16193" y="14241"/>
                  <a:pt x="14349" y="12098"/>
                </a:cubicBezTo>
                <a:cubicBezTo>
                  <a:pt x="15922" y="10633"/>
                  <a:pt x="15976" y="7921"/>
                  <a:pt x="12993" y="5914"/>
                </a:cubicBezTo>
                <a:cubicBezTo>
                  <a:pt x="9439" y="3554"/>
                  <a:pt x="9005" y="28"/>
                  <a:pt x="9005" y="28"/>
                </a:cubicBezTo>
                <a:lnTo>
                  <a:pt x="90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79;p32"/>
          <p:cNvSpPr txBox="1"/>
          <p:nvPr/>
        </p:nvSpPr>
        <p:spPr>
          <a:xfrm>
            <a:off x="397164" y="1010400"/>
            <a:ext cx="4027054" cy="45683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0070C0"/>
                </a:solidFill>
                <a:latin typeface="Raleway"/>
                <a:ea typeface="Raleway"/>
                <a:cs typeface="Raleway"/>
                <a:sym typeface="Raleway"/>
              </a:rPr>
              <a:t>Punjab</a:t>
            </a:r>
            <a:endParaRPr sz="2400" b="1" dirty="0">
              <a:solidFill>
                <a:srgbClr val="0070C0"/>
              </a:solidFill>
              <a:latin typeface="Raleway"/>
              <a:ea typeface="Raleway"/>
              <a:cs typeface="Raleway"/>
              <a:sym typeface="Raleway"/>
            </a:endParaRPr>
          </a:p>
          <a:p>
            <a:pPr marL="0" lvl="0" indent="0" algn="l" rtl="0">
              <a:spcBef>
                <a:spcPts val="0"/>
              </a:spcBef>
              <a:spcAft>
                <a:spcPts val="0"/>
              </a:spcAft>
              <a:buNone/>
            </a:pPr>
            <a:endParaRPr sz="2400" dirty="0">
              <a:latin typeface="Raleway"/>
              <a:ea typeface="Raleway"/>
              <a:cs typeface="Raleway"/>
              <a:sym typeface="Raleway"/>
            </a:endParaRPr>
          </a:p>
          <a:p>
            <a:pPr marL="0" lvl="0" indent="0" algn="l" rtl="0">
              <a:lnSpc>
                <a:spcPct val="115000"/>
              </a:lnSpc>
              <a:spcBef>
                <a:spcPts val="0"/>
              </a:spcBef>
              <a:spcAft>
                <a:spcPts val="0"/>
              </a:spcAft>
              <a:buClr>
                <a:schemeClr val="dk1"/>
              </a:buClr>
              <a:buSzPts val="1100"/>
              <a:buFont typeface="Arial"/>
              <a:buNone/>
            </a:pPr>
            <a:r>
              <a:rPr lang="en" sz="2400" dirty="0">
                <a:solidFill>
                  <a:schemeClr val="dk1"/>
                </a:solidFill>
              </a:rPr>
              <a:t>An area of northern India and also northern Pakistan. It doesn’t really have any borders and varies in size depending upon the history of the area. People from the Punjab are called Punjabi, and their language is also Punjabi. </a:t>
            </a:r>
            <a:endParaRPr sz="2400" dirty="0">
              <a:solidFill>
                <a:schemeClr val="dk1"/>
              </a:solidFill>
            </a:endParaRPr>
          </a:p>
          <a:p>
            <a:pPr marL="0" lvl="0" indent="0" algn="l" rtl="0">
              <a:spcBef>
                <a:spcPts val="0"/>
              </a:spcBef>
              <a:spcAft>
                <a:spcPts val="0"/>
              </a:spcAft>
              <a:buNone/>
            </a:pPr>
            <a:endParaRPr sz="1800" dirty="0">
              <a:latin typeface="Raleway"/>
              <a:ea typeface="Raleway"/>
              <a:cs typeface="Raleway"/>
              <a:sym typeface="Raleway"/>
            </a:endParaRPr>
          </a:p>
          <a:p>
            <a:pPr marL="0" lvl="0" indent="0" algn="l" rtl="0">
              <a:spcBef>
                <a:spcPts val="0"/>
              </a:spcBef>
              <a:spcAft>
                <a:spcPts val="0"/>
              </a:spcAft>
              <a:buNone/>
            </a:pPr>
            <a:endParaRPr sz="1800" dirty="0">
              <a:latin typeface="Raleway"/>
              <a:ea typeface="Raleway"/>
              <a:cs typeface="Raleway"/>
              <a:sym typeface="Raleway"/>
            </a:endParaRPr>
          </a:p>
          <a:p>
            <a:pPr marL="0" lvl="0" indent="0" algn="l" rtl="0">
              <a:spcBef>
                <a:spcPts val="0"/>
              </a:spcBef>
              <a:spcAft>
                <a:spcPts val="0"/>
              </a:spcAft>
              <a:buNone/>
            </a:pPr>
            <a:endParaRPr sz="1800" dirty="0">
              <a:latin typeface="Raleway"/>
              <a:ea typeface="Raleway"/>
              <a:cs typeface="Raleway"/>
              <a:sym typeface="Raleway"/>
            </a:endParaRPr>
          </a:p>
        </p:txBody>
      </p:sp>
      <p:pic>
        <p:nvPicPr>
          <p:cNvPr id="7" name="Google Shape;380;p32"/>
          <p:cNvPicPr preferRelativeResize="0"/>
          <p:nvPr/>
        </p:nvPicPr>
        <p:blipFill>
          <a:blip r:embed="rId2">
            <a:alphaModFix/>
          </a:blip>
          <a:stretch>
            <a:fillRect/>
          </a:stretch>
        </p:blipFill>
        <p:spPr>
          <a:xfrm>
            <a:off x="7096748" y="4234036"/>
            <a:ext cx="3368052" cy="2347737"/>
          </a:xfrm>
          <a:prstGeom prst="rect">
            <a:avLst/>
          </a:prstGeom>
          <a:noFill/>
          <a:ln>
            <a:noFill/>
          </a:ln>
        </p:spPr>
      </p:pic>
      <p:pic>
        <p:nvPicPr>
          <p:cNvPr id="8" name="Google Shape;381;p32"/>
          <p:cNvPicPr preferRelativeResize="0"/>
          <p:nvPr/>
        </p:nvPicPr>
        <p:blipFill>
          <a:blip r:embed="rId3">
            <a:alphaModFix/>
          </a:blip>
          <a:stretch>
            <a:fillRect/>
          </a:stretch>
        </p:blipFill>
        <p:spPr>
          <a:xfrm>
            <a:off x="4680451" y="905969"/>
            <a:ext cx="6985075" cy="3297558"/>
          </a:xfrm>
          <a:prstGeom prst="rect">
            <a:avLst/>
          </a:prstGeom>
          <a:noFill/>
          <a:ln>
            <a:noFill/>
          </a:ln>
        </p:spPr>
      </p:pic>
      <p:sp>
        <p:nvSpPr>
          <p:cNvPr id="9" name="Google Shape;382;p32"/>
          <p:cNvSpPr/>
          <p:nvPr/>
        </p:nvSpPr>
        <p:spPr>
          <a:xfrm>
            <a:off x="5679185" y="1696703"/>
            <a:ext cx="502375" cy="546075"/>
          </a:xfrm>
          <a:custGeom>
            <a:avLst/>
            <a:gdLst/>
            <a:ahLst/>
            <a:cxnLst/>
            <a:rect l="l" t="t" r="r" b="b"/>
            <a:pathLst>
              <a:path w="20095" h="21843" extrusionOk="0">
                <a:moveTo>
                  <a:pt x="18476" y="21843"/>
                </a:moveTo>
                <a:cubicBezTo>
                  <a:pt x="13884" y="19547"/>
                  <a:pt x="8810" y="18373"/>
                  <a:pt x="4043" y="16466"/>
                </a:cubicBezTo>
                <a:cubicBezTo>
                  <a:pt x="1273" y="15358"/>
                  <a:pt x="1860" y="10888"/>
                  <a:pt x="1213" y="7976"/>
                </a:cubicBezTo>
                <a:cubicBezTo>
                  <a:pt x="681" y="5580"/>
                  <a:pt x="-956" y="2189"/>
                  <a:pt x="930" y="618"/>
                </a:cubicBezTo>
                <a:cubicBezTo>
                  <a:pt x="3061" y="-1158"/>
                  <a:pt x="6723" y="1389"/>
                  <a:pt x="8854" y="3165"/>
                </a:cubicBezTo>
                <a:cubicBezTo>
                  <a:pt x="10298" y="4368"/>
                  <a:pt x="9223" y="7213"/>
                  <a:pt x="10552" y="8542"/>
                </a:cubicBezTo>
                <a:cubicBezTo>
                  <a:pt x="12051" y="10041"/>
                  <a:pt x="14677" y="9715"/>
                  <a:pt x="16495" y="10806"/>
                </a:cubicBezTo>
                <a:cubicBezTo>
                  <a:pt x="19733" y="12749"/>
                  <a:pt x="21136" y="18701"/>
                  <a:pt x="19042" y="21843"/>
                </a:cubicBezTo>
              </a:path>
            </a:pathLst>
          </a:custGeom>
          <a:noFill/>
          <a:ln w="38100" cap="flat" cmpd="sng">
            <a:solidFill>
              <a:srgbClr val="FFFF00"/>
            </a:solidFill>
            <a:prstDash val="solid"/>
            <a:round/>
            <a:headEnd type="none" w="med" len="med"/>
            <a:tailEnd type="none" w="med" len="med"/>
          </a:ln>
        </p:spPr>
      </p:sp>
      <p:sp>
        <p:nvSpPr>
          <p:cNvPr id="10" name="TextBox 9"/>
          <p:cNvSpPr txBox="1"/>
          <p:nvPr/>
        </p:nvSpPr>
        <p:spPr>
          <a:xfrm>
            <a:off x="2410691" y="137250"/>
            <a:ext cx="7001163" cy="584775"/>
          </a:xfrm>
          <a:prstGeom prst="rect">
            <a:avLst/>
          </a:prstGeom>
          <a:noFill/>
        </p:spPr>
        <p:txBody>
          <a:bodyPr wrap="square" rtlCol="0">
            <a:spAutoFit/>
          </a:bodyPr>
          <a:lstStyle/>
          <a:p>
            <a:r>
              <a:rPr lang="en-GB" sz="3200" dirty="0" smtClean="0">
                <a:solidFill>
                  <a:srgbClr val="FF0000"/>
                </a:solidFill>
              </a:rPr>
              <a:t>Where is Bhangra music from or found?</a:t>
            </a:r>
            <a:endParaRPr lang="en-GB" sz="3200" dirty="0">
              <a:solidFill>
                <a:srgbClr val="FF0000"/>
              </a:solidFill>
            </a:endParaRPr>
          </a:p>
        </p:txBody>
      </p:sp>
    </p:spTree>
    <p:extLst>
      <p:ext uri="{BB962C8B-B14F-4D97-AF65-F5344CB8AC3E}">
        <p14:creationId xmlns:p14="http://schemas.microsoft.com/office/powerpoint/2010/main" val="295567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47;p35"/>
          <p:cNvSpPr txBox="1"/>
          <p:nvPr/>
        </p:nvSpPr>
        <p:spPr>
          <a:xfrm>
            <a:off x="369456" y="316897"/>
            <a:ext cx="11369964" cy="24540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0070C0"/>
                </a:solidFill>
                <a:latin typeface="Raleway"/>
                <a:ea typeface="Raleway"/>
                <a:cs typeface="Raleway"/>
                <a:sym typeface="Raleway"/>
              </a:rPr>
              <a:t>Bollywood: </a:t>
            </a:r>
            <a:endParaRPr sz="2400" b="1" dirty="0">
              <a:solidFill>
                <a:srgbClr val="0070C0"/>
              </a:solidFill>
              <a:latin typeface="Raleway"/>
              <a:ea typeface="Raleway"/>
              <a:cs typeface="Raleway"/>
              <a:sym typeface="Raleway"/>
            </a:endParaRPr>
          </a:p>
          <a:p>
            <a:pPr marL="0" lvl="0" indent="0" algn="l" rtl="0">
              <a:spcBef>
                <a:spcPts val="0"/>
              </a:spcBef>
              <a:spcAft>
                <a:spcPts val="0"/>
              </a:spcAft>
              <a:buNone/>
            </a:pPr>
            <a:endParaRPr sz="2400" dirty="0">
              <a:latin typeface="Raleway"/>
              <a:ea typeface="Raleway"/>
              <a:cs typeface="Raleway"/>
              <a:sym typeface="Raleway"/>
            </a:endParaRPr>
          </a:p>
          <a:p>
            <a:pPr marL="0" lvl="0" indent="0" algn="l" rtl="0">
              <a:lnSpc>
                <a:spcPct val="115000"/>
              </a:lnSpc>
              <a:spcBef>
                <a:spcPts val="0"/>
              </a:spcBef>
              <a:spcAft>
                <a:spcPts val="0"/>
              </a:spcAft>
              <a:buClr>
                <a:schemeClr val="dk1"/>
              </a:buClr>
              <a:buSzPts val="1100"/>
              <a:buFont typeface="Arial"/>
              <a:buNone/>
            </a:pPr>
            <a:r>
              <a:rPr lang="en" sz="2200" dirty="0">
                <a:solidFill>
                  <a:schemeClr val="dk1"/>
                </a:solidFill>
              </a:rPr>
              <a:t>Bollywood is the nickname given to the Indian film industry - it is a pun, based on “Hollywood”. Bollywood got its name from the capital city where much of it is filmed  - Bombay (now called Mumbai). </a:t>
            </a:r>
            <a:r>
              <a:rPr lang="en" sz="2200" dirty="0" smtClean="0">
                <a:solidFill>
                  <a:schemeClr val="dk1"/>
                </a:solidFill>
              </a:rPr>
              <a:t>Bhangra </a:t>
            </a:r>
            <a:r>
              <a:rPr lang="en" sz="2200" dirty="0">
                <a:solidFill>
                  <a:schemeClr val="dk1"/>
                </a:solidFill>
              </a:rPr>
              <a:t>music is used extensively in Bollywood films, yet was traditionally written and recorded in the UK and sold back to India. </a:t>
            </a: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0"/>
              </a:spcAft>
              <a:buNone/>
            </a:pPr>
            <a:endParaRPr dirty="0">
              <a:latin typeface="Raleway"/>
              <a:ea typeface="Raleway"/>
              <a:cs typeface="Raleway"/>
              <a:sym typeface="Raleway"/>
            </a:endParaRPr>
          </a:p>
          <a:p>
            <a:pPr marL="0" lvl="0" indent="0" algn="l" rtl="0">
              <a:spcBef>
                <a:spcPts val="0"/>
              </a:spcBef>
              <a:spcAft>
                <a:spcPts val="0"/>
              </a:spcAft>
              <a:buNone/>
            </a:pPr>
            <a:endParaRPr dirty="0">
              <a:latin typeface="Raleway"/>
              <a:ea typeface="Raleway"/>
              <a:cs typeface="Raleway"/>
              <a:sym typeface="Raleway"/>
            </a:endParaRPr>
          </a:p>
          <a:p>
            <a:pPr marL="0" lvl="0" indent="0" algn="l" rtl="0">
              <a:spcBef>
                <a:spcPts val="0"/>
              </a:spcBef>
              <a:spcAft>
                <a:spcPts val="0"/>
              </a:spcAft>
              <a:buNone/>
            </a:pPr>
            <a:endParaRPr dirty="0">
              <a:latin typeface="Raleway"/>
              <a:ea typeface="Raleway"/>
              <a:cs typeface="Raleway"/>
              <a:sym typeface="Raleway"/>
            </a:endParaRPr>
          </a:p>
        </p:txBody>
      </p:sp>
      <p:pic>
        <p:nvPicPr>
          <p:cNvPr id="3" name="Google Shape;448;p35"/>
          <p:cNvPicPr preferRelativeResize="0"/>
          <p:nvPr/>
        </p:nvPicPr>
        <p:blipFill>
          <a:blip r:embed="rId2">
            <a:alphaModFix/>
          </a:blip>
          <a:stretch>
            <a:fillRect/>
          </a:stretch>
        </p:blipFill>
        <p:spPr>
          <a:xfrm>
            <a:off x="5532582" y="3149601"/>
            <a:ext cx="5680363" cy="3177308"/>
          </a:xfrm>
          <a:prstGeom prst="rect">
            <a:avLst/>
          </a:prstGeom>
          <a:noFill/>
          <a:ln>
            <a:noFill/>
          </a:ln>
        </p:spPr>
      </p:pic>
      <p:pic>
        <p:nvPicPr>
          <p:cNvPr id="4" name="Google Shape;449;p35"/>
          <p:cNvPicPr preferRelativeResize="0"/>
          <p:nvPr/>
        </p:nvPicPr>
        <p:blipFill rotWithShape="1">
          <a:blip r:embed="rId3">
            <a:alphaModFix/>
          </a:blip>
          <a:srcRect b="10482"/>
          <a:stretch/>
        </p:blipFill>
        <p:spPr>
          <a:xfrm>
            <a:off x="534175" y="3149601"/>
            <a:ext cx="4111716" cy="3103732"/>
          </a:xfrm>
          <a:prstGeom prst="rect">
            <a:avLst/>
          </a:prstGeom>
          <a:noFill/>
          <a:ln>
            <a:noFill/>
          </a:ln>
        </p:spPr>
      </p:pic>
    </p:spTree>
    <p:extLst>
      <p:ext uri="{BB962C8B-B14F-4D97-AF65-F5344CB8AC3E}">
        <p14:creationId xmlns:p14="http://schemas.microsoft.com/office/powerpoint/2010/main" val="333124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55;p36"/>
          <p:cNvSpPr txBox="1"/>
          <p:nvPr/>
        </p:nvSpPr>
        <p:spPr>
          <a:xfrm>
            <a:off x="2085645" y="79414"/>
            <a:ext cx="6831900" cy="684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800" b="1" dirty="0">
                <a:solidFill>
                  <a:srgbClr val="7030A0"/>
                </a:solidFill>
                <a:latin typeface="Slackey"/>
                <a:ea typeface="Slackey"/>
                <a:cs typeface="Slackey"/>
                <a:sym typeface="Slackey"/>
              </a:rPr>
              <a:t>Instruments</a:t>
            </a:r>
            <a:endParaRPr sz="2800" b="1" dirty="0">
              <a:solidFill>
                <a:srgbClr val="7030A0"/>
              </a:solidFill>
              <a:latin typeface="Slackey"/>
              <a:ea typeface="Slackey"/>
              <a:cs typeface="Slackey"/>
              <a:sym typeface="Slackey"/>
            </a:endParaRPr>
          </a:p>
        </p:txBody>
      </p:sp>
      <p:sp>
        <p:nvSpPr>
          <p:cNvPr id="14" name="Google Shape;459;p36"/>
          <p:cNvSpPr txBox="1"/>
          <p:nvPr/>
        </p:nvSpPr>
        <p:spPr>
          <a:xfrm>
            <a:off x="4219278" y="2049808"/>
            <a:ext cx="2684978" cy="88735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ea typeface="Raleway"/>
                <a:cs typeface="Raleway"/>
                <a:sym typeface="Raleway"/>
              </a:rPr>
              <a:t>Dhol drum - keeps the na dha </a:t>
            </a:r>
            <a:r>
              <a:rPr lang="en" sz="2400" dirty="0" smtClean="0">
                <a:ea typeface="Raleway"/>
                <a:cs typeface="Raleway"/>
                <a:sym typeface="Raleway"/>
              </a:rPr>
              <a:t>rhyth</a:t>
            </a:r>
            <a:r>
              <a:rPr lang="en" dirty="0" smtClean="0">
                <a:latin typeface="Raleway"/>
                <a:ea typeface="Raleway"/>
                <a:cs typeface="Raleway"/>
                <a:sym typeface="Raleway"/>
              </a:rPr>
              <a:t>m. </a:t>
            </a:r>
            <a:endParaRPr dirty="0">
              <a:latin typeface="Raleway"/>
              <a:ea typeface="Raleway"/>
              <a:cs typeface="Raleway"/>
              <a:sym typeface="Raleway"/>
            </a:endParaRPr>
          </a:p>
        </p:txBody>
      </p:sp>
      <p:sp>
        <p:nvSpPr>
          <p:cNvPr id="15" name="Google Shape;460;p36"/>
          <p:cNvSpPr txBox="1"/>
          <p:nvPr/>
        </p:nvSpPr>
        <p:spPr>
          <a:xfrm>
            <a:off x="260378" y="2967766"/>
            <a:ext cx="3351040" cy="322937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ea typeface="Raleway"/>
                <a:cs typeface="Raleway"/>
                <a:sym typeface="Raleway"/>
              </a:rPr>
              <a:t>Tumbi and Sitar are stringed, like guitars. The tumbi has only one string; a sitar has between 18 and 21 strings!</a:t>
            </a:r>
            <a:endParaRPr sz="2400" dirty="0">
              <a:ea typeface="Raleway"/>
              <a:cs typeface="Raleway"/>
              <a:sym typeface="Raleway"/>
            </a:endParaRPr>
          </a:p>
          <a:p>
            <a:pPr marL="0" lvl="0" indent="0" algn="l" rtl="0">
              <a:spcBef>
                <a:spcPts val="0"/>
              </a:spcBef>
              <a:spcAft>
                <a:spcPts val="0"/>
              </a:spcAft>
              <a:buNone/>
            </a:pPr>
            <a:r>
              <a:rPr lang="en" sz="2400" dirty="0">
                <a:ea typeface="Raleway"/>
                <a:cs typeface="Raleway"/>
                <a:sym typeface="Raleway"/>
              </a:rPr>
              <a:t>Tabla are </a:t>
            </a:r>
            <a:r>
              <a:rPr lang="en" sz="2400" dirty="0" smtClean="0">
                <a:ea typeface="Raleway"/>
                <a:cs typeface="Raleway"/>
                <a:sym typeface="Raleway"/>
              </a:rPr>
              <a:t>drums.</a:t>
            </a:r>
            <a:endParaRPr sz="2400" dirty="0">
              <a:ea typeface="Raleway"/>
              <a:cs typeface="Raleway"/>
              <a:sym typeface="Raleway"/>
            </a:endParaRPr>
          </a:p>
        </p:txBody>
      </p:sp>
      <p:sp>
        <p:nvSpPr>
          <p:cNvPr id="16" name="Google Shape;461;p36"/>
          <p:cNvSpPr txBox="1"/>
          <p:nvPr/>
        </p:nvSpPr>
        <p:spPr>
          <a:xfrm>
            <a:off x="7885998" y="2635905"/>
            <a:ext cx="3935185" cy="130802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ea typeface="Raleway"/>
                <a:cs typeface="Raleway"/>
                <a:sym typeface="Raleway"/>
              </a:rPr>
              <a:t>Electric guitar - tends to be used in more modern </a:t>
            </a:r>
            <a:r>
              <a:rPr lang="en" sz="2400" dirty="0" smtClean="0">
                <a:ea typeface="Raleway"/>
                <a:cs typeface="Raleway"/>
                <a:sym typeface="Raleway"/>
              </a:rPr>
              <a:t>bhangra music.</a:t>
            </a:r>
            <a:endParaRPr sz="2400" dirty="0">
              <a:ea typeface="Raleway"/>
              <a:cs typeface="Raleway"/>
              <a:sym typeface="Raleway"/>
            </a:endParaRPr>
          </a:p>
        </p:txBody>
      </p:sp>
      <p:pic>
        <p:nvPicPr>
          <p:cNvPr id="17" name="Google Shape;462;p36"/>
          <p:cNvPicPr preferRelativeResize="0"/>
          <p:nvPr/>
        </p:nvPicPr>
        <p:blipFill>
          <a:blip r:embed="rId2">
            <a:alphaModFix/>
          </a:blip>
          <a:stretch>
            <a:fillRect/>
          </a:stretch>
        </p:blipFill>
        <p:spPr>
          <a:xfrm>
            <a:off x="4973816" y="1016296"/>
            <a:ext cx="1321525" cy="851062"/>
          </a:xfrm>
          <a:prstGeom prst="rect">
            <a:avLst/>
          </a:prstGeom>
          <a:noFill/>
          <a:ln>
            <a:noFill/>
          </a:ln>
        </p:spPr>
      </p:pic>
      <p:pic>
        <p:nvPicPr>
          <p:cNvPr id="18" name="Google Shape;463;p36"/>
          <p:cNvPicPr preferRelativeResize="0"/>
          <p:nvPr/>
        </p:nvPicPr>
        <p:blipFill>
          <a:blip r:embed="rId3">
            <a:alphaModFix/>
          </a:blip>
          <a:stretch>
            <a:fillRect/>
          </a:stretch>
        </p:blipFill>
        <p:spPr>
          <a:xfrm>
            <a:off x="589301" y="810639"/>
            <a:ext cx="3355593" cy="2056486"/>
          </a:xfrm>
          <a:prstGeom prst="rect">
            <a:avLst/>
          </a:prstGeom>
          <a:noFill/>
          <a:ln>
            <a:noFill/>
          </a:ln>
        </p:spPr>
      </p:pic>
      <p:pic>
        <p:nvPicPr>
          <p:cNvPr id="19" name="Google Shape;464;p36"/>
          <p:cNvPicPr preferRelativeResize="0"/>
          <p:nvPr/>
        </p:nvPicPr>
        <p:blipFill rotWithShape="1">
          <a:blip r:embed="rId4">
            <a:alphaModFix/>
          </a:blip>
          <a:srcRect/>
          <a:stretch/>
        </p:blipFill>
        <p:spPr>
          <a:xfrm>
            <a:off x="8473459" y="764314"/>
            <a:ext cx="2556860" cy="2102811"/>
          </a:xfrm>
          <a:prstGeom prst="rect">
            <a:avLst/>
          </a:prstGeom>
          <a:noFill/>
          <a:ln>
            <a:noFill/>
          </a:ln>
        </p:spPr>
      </p:pic>
      <p:sp>
        <p:nvSpPr>
          <p:cNvPr id="20" name="Google Shape;465;p36"/>
          <p:cNvSpPr txBox="1"/>
          <p:nvPr/>
        </p:nvSpPr>
        <p:spPr>
          <a:xfrm>
            <a:off x="9130847" y="4738716"/>
            <a:ext cx="2667409" cy="1458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ea typeface="Raleway"/>
                <a:cs typeface="Raleway"/>
                <a:sym typeface="Raleway"/>
              </a:rPr>
              <a:t>Violins are often used on </a:t>
            </a:r>
            <a:r>
              <a:rPr lang="en" sz="2400" dirty="0" smtClean="0">
                <a:ea typeface="Raleway"/>
                <a:cs typeface="Raleway"/>
                <a:sym typeface="Raleway"/>
              </a:rPr>
              <a:t>bhangra music.</a:t>
            </a:r>
            <a:endParaRPr sz="2400" dirty="0">
              <a:ea typeface="Raleway"/>
              <a:cs typeface="Raleway"/>
              <a:sym typeface="Raleway"/>
            </a:endParaRPr>
          </a:p>
        </p:txBody>
      </p:sp>
      <p:pic>
        <p:nvPicPr>
          <p:cNvPr id="21" name="Google Shape;466;p36"/>
          <p:cNvPicPr preferRelativeResize="0"/>
          <p:nvPr/>
        </p:nvPicPr>
        <p:blipFill>
          <a:blip r:embed="rId5">
            <a:alphaModFix/>
          </a:blip>
          <a:stretch>
            <a:fillRect/>
          </a:stretch>
        </p:blipFill>
        <p:spPr>
          <a:xfrm>
            <a:off x="7462982" y="4553527"/>
            <a:ext cx="1573772" cy="1844876"/>
          </a:xfrm>
          <a:prstGeom prst="rect">
            <a:avLst/>
          </a:prstGeom>
          <a:noFill/>
          <a:ln>
            <a:noFill/>
          </a:ln>
        </p:spPr>
      </p:pic>
      <p:pic>
        <p:nvPicPr>
          <p:cNvPr id="22" name="Google Shape;467;p36" descr="Birmingham Crew Events Present - Tumbi Player&#10;&#10;Listen to the traditional folk sounds of the Punjabi string instrument. It delivers a high-pitched electric sound associated with folk music of Punjab and presently very popular with western bhangra music.  This is perfect for bride and groom entrances or perhaps a little entertainment at your drinks reception. Fused with one of our dhol players creates a real party hype and it sure to get your guests moving towards the dance floor. It is also great for bringing that folk live feel to accompany your DJ set.&#10;&#10; Log onto www.birminghamcrew.co.uk for more information" title="Tumbi Player">
            <a:hlinkClick r:id="rId6"/>
          </p:cNvPr>
          <p:cNvPicPr preferRelativeResize="0"/>
          <p:nvPr/>
        </p:nvPicPr>
        <p:blipFill>
          <a:blip r:embed="rId7">
            <a:alphaModFix/>
          </a:blip>
          <a:stretch>
            <a:fillRect/>
          </a:stretch>
        </p:blipFill>
        <p:spPr>
          <a:xfrm>
            <a:off x="3911674" y="3273580"/>
            <a:ext cx="2992582" cy="2038372"/>
          </a:xfrm>
          <a:prstGeom prst="rect">
            <a:avLst/>
          </a:prstGeom>
          <a:noFill/>
          <a:ln>
            <a:noFill/>
          </a:ln>
        </p:spPr>
      </p:pic>
      <p:sp>
        <p:nvSpPr>
          <p:cNvPr id="23" name="Google Shape;468;p36"/>
          <p:cNvSpPr txBox="1"/>
          <p:nvPr/>
        </p:nvSpPr>
        <p:spPr>
          <a:xfrm>
            <a:off x="3944895" y="5335884"/>
            <a:ext cx="3113400" cy="104960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0000"/>
                </a:solidFill>
                <a:latin typeface="Raleway"/>
                <a:ea typeface="Raleway"/>
                <a:cs typeface="Raleway"/>
                <a:sym typeface="Raleway"/>
              </a:rPr>
              <a:t>Watch this video of the Tumbi and Dhol - the two main </a:t>
            </a:r>
            <a:r>
              <a:rPr lang="en" sz="2000" dirty="0" smtClean="0">
                <a:solidFill>
                  <a:srgbClr val="FF0000"/>
                </a:solidFill>
                <a:latin typeface="Raleway"/>
                <a:ea typeface="Raleway"/>
                <a:cs typeface="Raleway"/>
                <a:sym typeface="Raleway"/>
              </a:rPr>
              <a:t>instruments.</a:t>
            </a:r>
            <a:endParaRPr sz="2000" dirty="0">
              <a:solidFill>
                <a:srgbClr val="FF0000"/>
              </a:solidFill>
              <a:latin typeface="Raleway"/>
              <a:ea typeface="Raleway"/>
              <a:cs typeface="Raleway"/>
              <a:sym typeface="Raleway"/>
            </a:endParaRPr>
          </a:p>
        </p:txBody>
      </p:sp>
    </p:spTree>
    <p:extLst>
      <p:ext uri="{BB962C8B-B14F-4D97-AF65-F5344CB8AC3E}">
        <p14:creationId xmlns:p14="http://schemas.microsoft.com/office/powerpoint/2010/main" val="37024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28;p40"/>
          <p:cNvGrpSpPr/>
          <p:nvPr/>
        </p:nvGrpSpPr>
        <p:grpSpPr>
          <a:xfrm>
            <a:off x="551167" y="1385989"/>
            <a:ext cx="5221560" cy="4700775"/>
            <a:chOff x="1572575" y="3497750"/>
            <a:chExt cx="843650" cy="639425"/>
          </a:xfrm>
        </p:grpSpPr>
        <p:sp>
          <p:nvSpPr>
            <p:cNvPr id="5" name="Google Shape;529;p40"/>
            <p:cNvSpPr/>
            <p:nvPr/>
          </p:nvSpPr>
          <p:spPr>
            <a:xfrm>
              <a:off x="1572575" y="3497750"/>
              <a:ext cx="843650" cy="534600"/>
            </a:xfrm>
            <a:custGeom>
              <a:avLst/>
              <a:gdLst/>
              <a:ahLst/>
              <a:cxnLst/>
              <a:rect l="l" t="t" r="r" b="b"/>
              <a:pathLst>
                <a:path w="33746" h="21384" extrusionOk="0">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30;p40"/>
            <p:cNvSpPr/>
            <p:nvPr/>
          </p:nvSpPr>
          <p:spPr>
            <a:xfrm>
              <a:off x="1904400" y="4032325"/>
              <a:ext cx="179975" cy="104850"/>
            </a:xfrm>
            <a:custGeom>
              <a:avLst/>
              <a:gdLst/>
              <a:ahLst/>
              <a:cxnLst/>
              <a:rect l="l" t="t" r="r" b="b"/>
              <a:pathLst>
                <a:path w="7199" h="4194" extrusionOk="0">
                  <a:moveTo>
                    <a:pt x="1" y="1"/>
                  </a:moveTo>
                  <a:lnTo>
                    <a:pt x="1" y="4194"/>
                  </a:lnTo>
                  <a:lnTo>
                    <a:pt x="7198" y="4194"/>
                  </a:lnTo>
                  <a:lnTo>
                    <a:pt x="71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31;p40"/>
            <p:cNvSpPr/>
            <p:nvPr/>
          </p:nvSpPr>
          <p:spPr>
            <a:xfrm>
              <a:off x="1904400" y="4032325"/>
              <a:ext cx="179975" cy="49825"/>
            </a:xfrm>
            <a:custGeom>
              <a:avLst/>
              <a:gdLst/>
              <a:ahLst/>
              <a:cxnLst/>
              <a:rect l="l" t="t" r="r" b="b"/>
              <a:pathLst>
                <a:path w="7199" h="1993" extrusionOk="0">
                  <a:moveTo>
                    <a:pt x="1" y="1"/>
                  </a:moveTo>
                  <a:lnTo>
                    <a:pt x="1" y="980"/>
                  </a:lnTo>
                  <a:lnTo>
                    <a:pt x="7198" y="1992"/>
                  </a:lnTo>
                  <a:lnTo>
                    <a:pt x="71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32;p40"/>
            <p:cNvSpPr/>
            <p:nvPr/>
          </p:nvSpPr>
          <p:spPr>
            <a:xfrm>
              <a:off x="1852950" y="4127950"/>
              <a:ext cx="283100" cy="9225"/>
            </a:xfrm>
            <a:custGeom>
              <a:avLst/>
              <a:gdLst/>
              <a:ahLst/>
              <a:cxnLst/>
              <a:rect l="l" t="t" r="r" b="b"/>
              <a:pathLst>
                <a:path w="11324" h="369" extrusionOk="0">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Google Shape;536;p40" descr="2 members of Bhangra Empire put on a special performance at the 2015 Winter Dance Off! This was an exhibition performance that was themed Traditional vs. Modern. The dancers simulated a battle between the old school and new school. Hope you enjoy it!&#10;&#10;Dancers:&#10;Danish Anwar and Manish Badwal&#10;&#10;Song List:&#10;0:22 - 0:43 - Putt Jattan De by Jagjit Gill&#10;0:44 - 1:10 - Teray Hussan De Maare by DJ Sanj and Master Salem&#10;1:11 - 1:32 - Putt Sardraran De by Bally Jagpal and Ranjit Mani&#10;1:33 - 1:54 - Chori Chori Takna by Dark MC and Jaswinder Daghamia&#10;1:55 - 2:16 - Tere Tille Ton by Kuldeep Manak&#10;2:17 - 2:43 - Satisfya by Imran Khan&#10;2:44 - 3:05 - Challa by Kam Hayer&#10;&#10;March 22nd, 2015&#10;Mayer Theatre&#10;Santa Clara University&#10;Santa Clara, California&#10;&#10;Register for Bhangra Classes at:&#10;&#10;http://www.bhangraclasses.com" title="Traditional vs Modern - Bhangra Empire - Winter 2015 Dance Off">
            <a:hlinkClick r:id="rId2"/>
          </p:cNvPr>
          <p:cNvPicPr preferRelativeResize="0"/>
          <p:nvPr/>
        </p:nvPicPr>
        <p:blipFill>
          <a:blip r:embed="rId3">
            <a:alphaModFix/>
          </a:blip>
          <a:stretch>
            <a:fillRect/>
          </a:stretch>
        </p:blipFill>
        <p:spPr>
          <a:xfrm>
            <a:off x="622808" y="1474321"/>
            <a:ext cx="5076027" cy="3716516"/>
          </a:xfrm>
          <a:prstGeom prst="rect">
            <a:avLst/>
          </a:prstGeom>
          <a:noFill/>
          <a:ln>
            <a:noFill/>
          </a:ln>
        </p:spPr>
      </p:pic>
      <p:sp>
        <p:nvSpPr>
          <p:cNvPr id="10" name="TextBox 9"/>
          <p:cNvSpPr txBox="1"/>
          <p:nvPr/>
        </p:nvSpPr>
        <p:spPr>
          <a:xfrm>
            <a:off x="6068291" y="1284389"/>
            <a:ext cx="5892799" cy="1938992"/>
          </a:xfrm>
          <a:prstGeom prst="rect">
            <a:avLst/>
          </a:prstGeom>
          <a:noFill/>
        </p:spPr>
        <p:txBody>
          <a:bodyPr wrap="square" rtlCol="0">
            <a:spAutoFit/>
          </a:bodyPr>
          <a:lstStyle/>
          <a:p>
            <a:r>
              <a:rPr lang="en-GB" sz="2000" dirty="0" smtClean="0"/>
              <a:t>Watch this video and notice the similarities and differences between traditional bhangra music and modern bhangra music (even the dancing too).</a:t>
            </a:r>
          </a:p>
          <a:p>
            <a:endParaRPr lang="en-GB" sz="2000" dirty="0"/>
          </a:p>
          <a:p>
            <a:r>
              <a:rPr lang="en-GB" sz="2000" dirty="0" smtClean="0"/>
              <a:t>You may want to write a comparisons list – like the one below - in your book/ on your paper.</a:t>
            </a:r>
            <a:endParaRPr lang="en-GB" sz="2000" dirty="0"/>
          </a:p>
        </p:txBody>
      </p:sp>
      <p:sp>
        <p:nvSpPr>
          <p:cNvPr id="11" name="TextBox 10"/>
          <p:cNvSpPr txBox="1"/>
          <p:nvPr/>
        </p:nvSpPr>
        <p:spPr>
          <a:xfrm>
            <a:off x="1819564" y="245754"/>
            <a:ext cx="8331200" cy="584775"/>
          </a:xfrm>
          <a:prstGeom prst="rect">
            <a:avLst/>
          </a:prstGeom>
          <a:noFill/>
        </p:spPr>
        <p:txBody>
          <a:bodyPr wrap="square" rtlCol="0">
            <a:spAutoFit/>
          </a:bodyPr>
          <a:lstStyle/>
          <a:p>
            <a:r>
              <a:rPr lang="en-GB" sz="3200" b="1" dirty="0" smtClean="0">
                <a:solidFill>
                  <a:srgbClr val="FF0000"/>
                </a:solidFill>
              </a:rPr>
              <a:t>How has bhangra music has evolved over time?</a:t>
            </a:r>
            <a:endParaRPr lang="en-GB" sz="3200" b="1" dirty="0">
              <a:solidFill>
                <a:srgbClr val="FF0000"/>
              </a:solidFill>
            </a:endParaRPr>
          </a:p>
        </p:txBody>
      </p:sp>
      <p:sp>
        <p:nvSpPr>
          <p:cNvPr id="12" name="TextBox 11"/>
          <p:cNvSpPr txBox="1"/>
          <p:nvPr/>
        </p:nvSpPr>
        <p:spPr>
          <a:xfrm>
            <a:off x="7278254" y="3812870"/>
            <a:ext cx="1727200" cy="369332"/>
          </a:xfrm>
          <a:prstGeom prst="rect">
            <a:avLst/>
          </a:prstGeom>
          <a:noFill/>
        </p:spPr>
        <p:txBody>
          <a:bodyPr wrap="square" rtlCol="0">
            <a:spAutoFit/>
          </a:bodyPr>
          <a:lstStyle/>
          <a:p>
            <a:r>
              <a:rPr lang="en-GB" dirty="0" smtClean="0"/>
              <a:t>Traditional</a:t>
            </a:r>
            <a:endParaRPr lang="en-GB" dirty="0"/>
          </a:p>
        </p:txBody>
      </p:sp>
      <p:sp>
        <p:nvSpPr>
          <p:cNvPr id="13" name="TextBox 12"/>
          <p:cNvSpPr txBox="1"/>
          <p:nvPr/>
        </p:nvSpPr>
        <p:spPr>
          <a:xfrm>
            <a:off x="9134764" y="3831353"/>
            <a:ext cx="1727200" cy="369332"/>
          </a:xfrm>
          <a:prstGeom prst="rect">
            <a:avLst/>
          </a:prstGeom>
          <a:noFill/>
        </p:spPr>
        <p:txBody>
          <a:bodyPr wrap="square" rtlCol="0">
            <a:spAutoFit/>
          </a:bodyPr>
          <a:lstStyle/>
          <a:p>
            <a:r>
              <a:rPr lang="en-GB" dirty="0" smtClean="0"/>
              <a:t>Modern</a:t>
            </a:r>
            <a:endParaRPr lang="en-GB" dirty="0"/>
          </a:p>
        </p:txBody>
      </p:sp>
      <p:cxnSp>
        <p:nvCxnSpPr>
          <p:cNvPr id="15" name="Straight Connector 14"/>
          <p:cNvCxnSpPr/>
          <p:nvPr/>
        </p:nvCxnSpPr>
        <p:spPr>
          <a:xfrm>
            <a:off x="8765308" y="3831353"/>
            <a:ext cx="0" cy="2514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070435" y="4182202"/>
            <a:ext cx="3560619" cy="184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45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477</Words>
  <Application>Microsoft Office PowerPoint</Application>
  <PresentationFormat>Widescreen</PresentationFormat>
  <Paragraphs>79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Raleway</vt:lpstr>
      <vt:lpstr>Slackey</vt:lpstr>
      <vt:lpstr>Office Theme</vt:lpstr>
      <vt:lpstr>Bhangra Music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Bangrha Music</dc:title>
  <dc:creator>Neil Charlton</dc:creator>
  <cp:lastModifiedBy>Neil Charlton</cp:lastModifiedBy>
  <cp:revision>10</cp:revision>
  <dcterms:created xsi:type="dcterms:W3CDTF">2021-02-08T18:29:54Z</dcterms:created>
  <dcterms:modified xsi:type="dcterms:W3CDTF">2021-02-08T22:17:21Z</dcterms:modified>
</cp:coreProperties>
</file>