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74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49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05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37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52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92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64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45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15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7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14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5091-6B09-4015-8825-D4511F2A78B1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DACE-733E-42E8-BF6B-BEA96B0BFA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18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01" r="4382"/>
          <a:stretch/>
        </p:blipFill>
        <p:spPr bwMode="auto">
          <a:xfrm>
            <a:off x="251520" y="548680"/>
            <a:ext cx="880560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37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0" r="3240" b="4178"/>
          <a:stretch/>
        </p:blipFill>
        <p:spPr bwMode="auto">
          <a:xfrm>
            <a:off x="323527" y="332656"/>
            <a:ext cx="8744158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755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39"/>
          <a:stretch/>
        </p:blipFill>
        <p:spPr bwMode="auto">
          <a:xfrm>
            <a:off x="1979712" y="386438"/>
            <a:ext cx="5256584" cy="5858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793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" r="6883"/>
          <a:stretch/>
        </p:blipFill>
        <p:spPr bwMode="auto">
          <a:xfrm>
            <a:off x="107503" y="332656"/>
            <a:ext cx="8822357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7497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89"/>
          <a:stretch/>
        </p:blipFill>
        <p:spPr bwMode="auto">
          <a:xfrm>
            <a:off x="257525" y="908720"/>
            <a:ext cx="880519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20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42" r="6528"/>
          <a:stretch/>
        </p:blipFill>
        <p:spPr bwMode="auto">
          <a:xfrm>
            <a:off x="395536" y="332656"/>
            <a:ext cx="8254557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5186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8259" y="2996952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accent1"/>
                </a:solidFill>
              </a:rPr>
              <a:t>When: </a:t>
            </a:r>
            <a:r>
              <a:rPr lang="en-GB" sz="3200" dirty="0"/>
              <a:t>Friday 19th February 2021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Where: </a:t>
            </a:r>
            <a:r>
              <a:rPr lang="en-GB" sz="3200" dirty="0"/>
              <a:t>Whittingham C of E Primary School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Who: </a:t>
            </a:r>
            <a:r>
              <a:rPr lang="en-GB" sz="3200" dirty="0"/>
              <a:t>kitchen staff/ children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What: </a:t>
            </a:r>
            <a:r>
              <a:rPr lang="en-GB" sz="3200" dirty="0"/>
              <a:t>a supply of fish had been scattered across the car park.</a:t>
            </a:r>
          </a:p>
          <a:p>
            <a:r>
              <a:rPr lang="en-GB" sz="3200" b="1" dirty="0">
                <a:solidFill>
                  <a:schemeClr val="accent1"/>
                </a:solidFill>
              </a:rPr>
              <a:t>Why: </a:t>
            </a:r>
            <a:r>
              <a:rPr lang="en-GB" sz="3200" dirty="0"/>
              <a:t>the culprit and motive are still unclear.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5" y="404664"/>
            <a:ext cx="83529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After seeing the example, now practice in your book/ on your paper by writing an opening paragraph of your own, using the 5Ws bullet-pointed below.</a:t>
            </a:r>
          </a:p>
        </p:txBody>
      </p:sp>
    </p:spTree>
    <p:extLst>
      <p:ext uri="{BB962C8B-B14F-4D97-AF65-F5344CB8AC3E}">
        <p14:creationId xmlns:p14="http://schemas.microsoft.com/office/powerpoint/2010/main" val="2435958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4969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We’ve established what to include in an opening paragraph and had a practice at writing one. Now it’s time to write our amazing one for our Harry Potter newspaper report.</a:t>
            </a:r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The first task is to establish the 5Ws for this event.</a:t>
            </a:r>
          </a:p>
          <a:p>
            <a:endParaRPr lang="en-GB" sz="2000" dirty="0" smtClean="0"/>
          </a:p>
          <a:p>
            <a:r>
              <a:rPr lang="en-GB" sz="2000" dirty="0" smtClean="0"/>
              <a:t>In your book/ on your paper, complete the following bullet-points (with some detail) about the 5Ws for the </a:t>
            </a:r>
            <a:r>
              <a:rPr lang="en-GB" sz="2000" dirty="0" err="1" smtClean="0"/>
              <a:t>dementor</a:t>
            </a:r>
            <a:r>
              <a:rPr lang="en-GB" sz="2000" dirty="0" smtClean="0"/>
              <a:t> attack.</a:t>
            </a:r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b="1" dirty="0" smtClean="0">
                <a:solidFill>
                  <a:srgbClr val="0070C0"/>
                </a:solidFill>
              </a:rPr>
              <a:t>When:</a:t>
            </a:r>
          </a:p>
          <a:p>
            <a:endParaRPr lang="en-GB" sz="2000" b="1" dirty="0" smtClean="0">
              <a:solidFill>
                <a:srgbClr val="0070C0"/>
              </a:solidFill>
            </a:endParaRPr>
          </a:p>
          <a:p>
            <a:r>
              <a:rPr lang="en-GB" sz="2000" b="1" dirty="0" smtClean="0">
                <a:solidFill>
                  <a:srgbClr val="0070C0"/>
                </a:solidFill>
              </a:rPr>
              <a:t>Where:</a:t>
            </a:r>
          </a:p>
          <a:p>
            <a:endParaRPr lang="en-GB" sz="2000" b="1" dirty="0" smtClean="0">
              <a:solidFill>
                <a:srgbClr val="0070C0"/>
              </a:solidFill>
            </a:endParaRPr>
          </a:p>
          <a:p>
            <a:r>
              <a:rPr lang="en-GB" sz="2000" b="1" dirty="0" smtClean="0">
                <a:solidFill>
                  <a:srgbClr val="0070C0"/>
                </a:solidFill>
              </a:rPr>
              <a:t>Who:</a:t>
            </a:r>
          </a:p>
          <a:p>
            <a:endParaRPr lang="en-GB" sz="2000" b="1" dirty="0" smtClean="0">
              <a:solidFill>
                <a:srgbClr val="0070C0"/>
              </a:solidFill>
            </a:endParaRPr>
          </a:p>
          <a:p>
            <a:r>
              <a:rPr lang="en-GB" sz="2000" b="1" dirty="0" smtClean="0">
                <a:solidFill>
                  <a:srgbClr val="0070C0"/>
                </a:solidFill>
              </a:rPr>
              <a:t>What:</a:t>
            </a:r>
          </a:p>
          <a:p>
            <a:endParaRPr lang="en-GB" sz="2000" b="1" dirty="0" smtClean="0">
              <a:solidFill>
                <a:srgbClr val="0070C0"/>
              </a:solidFill>
            </a:endParaRPr>
          </a:p>
          <a:p>
            <a:r>
              <a:rPr lang="en-GB" sz="2000" b="1" dirty="0" smtClean="0">
                <a:solidFill>
                  <a:srgbClr val="0070C0"/>
                </a:solidFill>
              </a:rPr>
              <a:t>Why:</a:t>
            </a:r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732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Now write a suitable </a:t>
            </a:r>
            <a:r>
              <a:rPr lang="en-GB" sz="2400" b="1" dirty="0" smtClean="0">
                <a:solidFill>
                  <a:srgbClr val="FF0000"/>
                </a:solidFill>
              </a:rPr>
              <a:t>headline</a:t>
            </a:r>
            <a:r>
              <a:rPr lang="en-GB" sz="2400" dirty="0" smtClean="0"/>
              <a:t> as well as an </a:t>
            </a:r>
            <a:r>
              <a:rPr lang="en-GB" sz="2400" b="1" dirty="0" smtClean="0">
                <a:solidFill>
                  <a:srgbClr val="FF0000"/>
                </a:solidFill>
              </a:rPr>
              <a:t>opening paragraph</a:t>
            </a:r>
            <a:r>
              <a:rPr lang="en-GB" sz="2400" dirty="0" smtClean="0"/>
              <a:t>, looking to use the features listed below (you can use this same list to check and edit your own work too).</a:t>
            </a:r>
            <a:endParaRPr lang="en-GB" sz="2400" b="1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61" t="31945" r="44781" b="32143"/>
          <a:stretch/>
        </p:blipFill>
        <p:spPr bwMode="auto">
          <a:xfrm>
            <a:off x="1302599" y="1787415"/>
            <a:ext cx="639478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62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187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neil</cp:lastModifiedBy>
  <cp:revision>8</cp:revision>
  <dcterms:created xsi:type="dcterms:W3CDTF">2021-02-21T14:25:44Z</dcterms:created>
  <dcterms:modified xsi:type="dcterms:W3CDTF">2021-02-21T15:59:49Z</dcterms:modified>
</cp:coreProperties>
</file>