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67" r:id="rId6"/>
    <p:sldId id="268" r:id="rId7"/>
    <p:sldId id="259" r:id="rId8"/>
    <p:sldId id="260" r:id="rId9"/>
    <p:sldId id="261" r:id="rId10"/>
    <p:sldId id="269" r:id="rId11"/>
    <p:sldId id="270" r:id="rId12"/>
    <p:sldId id="265" r:id="rId13"/>
    <p:sldId id="262" r:id="rId14"/>
    <p:sldId id="283" r:id="rId15"/>
    <p:sldId id="284" r:id="rId16"/>
    <p:sldId id="285" r:id="rId17"/>
    <p:sldId id="271" r:id="rId18"/>
    <p:sldId id="263" r:id="rId19"/>
    <p:sldId id="264" r:id="rId20"/>
    <p:sldId id="272" r:id="rId21"/>
    <p:sldId id="274" r:id="rId22"/>
    <p:sldId id="276" r:id="rId23"/>
    <p:sldId id="282" r:id="rId24"/>
    <p:sldId id="281" r:id="rId25"/>
    <p:sldId id="280" r:id="rId26"/>
    <p:sldId id="295" r:id="rId27"/>
    <p:sldId id="305" r:id="rId28"/>
    <p:sldId id="294" r:id="rId29"/>
    <p:sldId id="279" r:id="rId30"/>
    <p:sldId id="278" r:id="rId31"/>
    <p:sldId id="277" r:id="rId32"/>
    <p:sldId id="275" r:id="rId33"/>
    <p:sldId id="273" r:id="rId34"/>
    <p:sldId id="289" r:id="rId35"/>
    <p:sldId id="290" r:id="rId36"/>
    <p:sldId id="291" r:id="rId37"/>
    <p:sldId id="292" r:id="rId38"/>
    <p:sldId id="286" r:id="rId39"/>
    <p:sldId id="287" r:id="rId40"/>
    <p:sldId id="298" r:id="rId41"/>
    <p:sldId id="299" r:id="rId42"/>
    <p:sldId id="300" r:id="rId43"/>
    <p:sldId id="296" r:id="rId44"/>
    <p:sldId id="297" r:id="rId45"/>
    <p:sldId id="301" r:id="rId46"/>
    <p:sldId id="303" r:id="rId47"/>
    <p:sldId id="304" r:id="rId48"/>
    <p:sldId id="288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691" autoAdjust="0"/>
  </p:normalViewPr>
  <p:slideViewPr>
    <p:cSldViewPr>
      <p:cViewPr varScale="1">
        <p:scale>
          <a:sx n="72" d="100"/>
          <a:sy n="72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9DC5-910B-48FA-BA22-76A5A1B82985}" type="datetimeFigureOut">
              <a:rPr lang="en-GB" smtClean="0"/>
              <a:pPr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E8D7D-C2F8-4CAB-A84E-9386781110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937053"/>
      </p:ext>
    </p:extLst>
  </p:cSld>
  <p:clrMapOvr>
    <a:masterClrMapping/>
  </p:clrMapOvr>
  <p:transition spd="med" advClick="0" advTm="4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9DC5-910B-48FA-BA22-76A5A1B82985}" type="datetimeFigureOut">
              <a:rPr lang="en-GB" smtClean="0"/>
              <a:pPr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E8D7D-C2F8-4CAB-A84E-9386781110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006397"/>
      </p:ext>
    </p:extLst>
  </p:cSld>
  <p:clrMapOvr>
    <a:masterClrMapping/>
  </p:clrMapOvr>
  <p:transition spd="med" advClick="0" advTm="4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9DC5-910B-48FA-BA22-76A5A1B82985}" type="datetimeFigureOut">
              <a:rPr lang="en-GB" smtClean="0"/>
              <a:pPr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E8D7D-C2F8-4CAB-A84E-9386781110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994733"/>
      </p:ext>
    </p:extLst>
  </p:cSld>
  <p:clrMapOvr>
    <a:masterClrMapping/>
  </p:clrMapOvr>
  <p:transition spd="med" advClick="0" advTm="4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9DC5-910B-48FA-BA22-76A5A1B82985}" type="datetimeFigureOut">
              <a:rPr lang="en-GB" smtClean="0"/>
              <a:pPr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E8D7D-C2F8-4CAB-A84E-9386781110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600998"/>
      </p:ext>
    </p:extLst>
  </p:cSld>
  <p:clrMapOvr>
    <a:masterClrMapping/>
  </p:clrMapOvr>
  <p:transition spd="med" advClick="0" advTm="4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9DC5-910B-48FA-BA22-76A5A1B82985}" type="datetimeFigureOut">
              <a:rPr lang="en-GB" smtClean="0"/>
              <a:pPr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E8D7D-C2F8-4CAB-A84E-9386781110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119294"/>
      </p:ext>
    </p:extLst>
  </p:cSld>
  <p:clrMapOvr>
    <a:masterClrMapping/>
  </p:clrMapOvr>
  <p:transition spd="med" advClick="0" advTm="4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9DC5-910B-48FA-BA22-76A5A1B82985}" type="datetimeFigureOut">
              <a:rPr lang="en-GB" smtClean="0"/>
              <a:pPr/>
              <a:t>15/07/2019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E8D7D-C2F8-4CAB-A84E-9386781110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504467"/>
      </p:ext>
    </p:extLst>
  </p:cSld>
  <p:clrMapOvr>
    <a:masterClrMapping/>
  </p:clrMapOvr>
  <p:transition spd="med" advClick="0" advTm="4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9DC5-910B-48FA-BA22-76A5A1B82985}" type="datetimeFigureOut">
              <a:rPr lang="en-GB" smtClean="0"/>
              <a:pPr/>
              <a:t>15/07/2019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E8D7D-C2F8-4CAB-A84E-9386781110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624220"/>
      </p:ext>
    </p:extLst>
  </p:cSld>
  <p:clrMapOvr>
    <a:masterClrMapping/>
  </p:clrMapOvr>
  <p:transition spd="med" advClick="0" advTm="4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9DC5-910B-48FA-BA22-76A5A1B82985}" type="datetimeFigureOut">
              <a:rPr lang="en-GB" smtClean="0"/>
              <a:pPr/>
              <a:t>15/07/2019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E8D7D-C2F8-4CAB-A84E-9386781110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677888"/>
      </p:ext>
    </p:extLst>
  </p:cSld>
  <p:clrMapOvr>
    <a:masterClrMapping/>
  </p:clrMapOvr>
  <p:transition spd="med" advClick="0" advTm="4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9DC5-910B-48FA-BA22-76A5A1B82985}" type="datetimeFigureOut">
              <a:rPr lang="en-GB" smtClean="0"/>
              <a:pPr/>
              <a:t>15/07/2019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E8D7D-C2F8-4CAB-A84E-9386781110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693989"/>
      </p:ext>
    </p:extLst>
  </p:cSld>
  <p:clrMapOvr>
    <a:masterClrMapping/>
  </p:clrMapOvr>
  <p:transition spd="med" advClick="0" advTm="4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9DC5-910B-48FA-BA22-76A5A1B82985}" type="datetimeFigureOut">
              <a:rPr lang="en-GB" smtClean="0"/>
              <a:pPr/>
              <a:t>15/07/2019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E8D7D-C2F8-4CAB-A84E-9386781110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147330"/>
      </p:ext>
    </p:extLst>
  </p:cSld>
  <p:clrMapOvr>
    <a:masterClrMapping/>
  </p:clrMapOvr>
  <p:transition spd="med" advClick="0" advTm="4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9DC5-910B-48FA-BA22-76A5A1B82985}" type="datetimeFigureOut">
              <a:rPr lang="en-GB" smtClean="0"/>
              <a:pPr/>
              <a:t>15/07/2019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E8D7D-C2F8-4CAB-A84E-9386781110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421360"/>
      </p:ext>
    </p:extLst>
  </p:cSld>
  <p:clrMapOvr>
    <a:masterClrMapping/>
  </p:clrMapOvr>
  <p:transition spd="med" advClick="0" advTm="4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D9DC5-910B-48FA-BA22-76A5A1B82985}" type="datetimeFigureOut">
              <a:rPr lang="en-GB" smtClean="0"/>
              <a:pPr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E8D7D-C2F8-4CAB-A84E-9386781110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60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4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 descr="L:\2018-2019\Class 3\Year 6 SATs treat\IMG_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119342"/>
            <a:ext cx="64447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solidFill>
                  <a:srgbClr val="FFFF00"/>
                </a:solidFill>
              </a:rPr>
              <a:t>Goodbye Year 6!</a:t>
            </a:r>
            <a:endParaRPr lang="en-GB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358413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314" name="Picture 2" descr="L:\2018-2019\Class 3\Marine Plastics Alnmouth\IMG_09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L:\2018-2019\Class 3\Marine Plastics Alnmouth\IMG_09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272486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338" name="Picture 2" descr="L:\2018-2019\Class 3\Year 6 SATs treat\IMG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6018111" cy="449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L:\2018-2019\Class 3\Year 6 SATs treat\IMG_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76027"/>
            <a:ext cx="5580111" cy="41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972964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 descr="L:\Class 2 2015-16\Spring\Dec-Jan\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2705"/>
            <a:ext cx="9144000" cy="1214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341240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E:\YEAR 6 LEAVERS PPT\IMG_33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27384"/>
            <a:ext cx="9577064" cy="7182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532324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E:\YEAR 6 LEAVERS PPT\IMG_28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94472" cy="4525963"/>
          </a:xfrm>
          <a:prstGeom prst="rect">
            <a:avLst/>
          </a:prstGeom>
          <a:noFill/>
        </p:spPr>
      </p:pic>
      <p:pic>
        <p:nvPicPr>
          <p:cNvPr id="7171" name="Picture 3" descr="E:\YEAR 6 LEAVERS PPT\IMG_28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564904"/>
            <a:ext cx="4166401" cy="6939188"/>
          </a:xfrm>
          <a:prstGeom prst="rect">
            <a:avLst/>
          </a:prstGeom>
          <a:noFill/>
        </p:spPr>
      </p:pic>
      <p:pic>
        <p:nvPicPr>
          <p:cNvPr id="7172" name="Picture 4" descr="E:\YEAR 6 LEAVERS PPT\IMG_2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5454" y="0"/>
            <a:ext cx="3658546" cy="48783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E:\YEAR 6 LEAVERS PPT\IMG_2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E:\YEAR 6 LEAVERS PPT\IMG_18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734960" cy="3816424"/>
          </a:xfrm>
          <a:prstGeom prst="rect">
            <a:avLst/>
          </a:prstGeom>
          <a:noFill/>
        </p:spPr>
      </p:pic>
      <p:pic>
        <p:nvPicPr>
          <p:cNvPr id="9219" name="Picture 3" descr="E:\YEAR 6 LEAVERS PPT\IMG_1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34960" cy="3816424"/>
          </a:xfrm>
          <a:prstGeom prst="rect">
            <a:avLst/>
          </a:prstGeom>
          <a:noFill/>
        </p:spPr>
      </p:pic>
      <p:pic>
        <p:nvPicPr>
          <p:cNvPr id="9220" name="Picture 4" descr="E:\YEAR 6 LEAVERS PPT\IMG_18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734960" cy="3816424"/>
          </a:xfrm>
          <a:prstGeom prst="rect">
            <a:avLst/>
          </a:prstGeom>
          <a:noFill/>
        </p:spPr>
      </p:pic>
      <p:pic>
        <p:nvPicPr>
          <p:cNvPr id="9221" name="Picture 5" descr="E:\YEAR 6 LEAVERS PPT\IMG_186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9528" y="2332037"/>
            <a:ext cx="3394472" cy="4525963"/>
          </a:xfrm>
          <a:prstGeom prst="rect">
            <a:avLst/>
          </a:prstGeom>
          <a:noFill/>
        </p:spPr>
      </p:pic>
      <p:pic>
        <p:nvPicPr>
          <p:cNvPr id="9222" name="Picture 6" descr="E:\YEAR 6 LEAVERS PPT\IMG_18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0"/>
            <a:ext cx="3097045" cy="4129629"/>
          </a:xfrm>
          <a:prstGeom prst="rect">
            <a:avLst/>
          </a:prstGeom>
          <a:noFill/>
        </p:spPr>
      </p:pic>
      <p:pic>
        <p:nvPicPr>
          <p:cNvPr id="9223" name="Picture 7" descr="E:\YEAR 6 LEAVERS PPT\IMG_36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0"/>
            <a:ext cx="3347864" cy="3140968"/>
          </a:xfrm>
          <a:prstGeom prst="rect">
            <a:avLst/>
          </a:prstGeom>
          <a:noFill/>
        </p:spPr>
      </p:pic>
      <p:pic>
        <p:nvPicPr>
          <p:cNvPr id="9224" name="Picture 8" descr="E:\YEAR 6 LEAVERS PPT\IMG_27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970330"/>
            <a:ext cx="5796136" cy="434710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6386" name="Picture 2" descr="L:\2018-2019\Class 3\Year 6 SATs treat\IMG_0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63488"/>
            <a:ext cx="10471744" cy="782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642121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 descr="L:\Class 2 2015-16\Spring\class 2 family lunch spring 2\ipad6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073081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 descr="L:\Class 2 2015-16\Spring\class 2 family lunch spring 2\ipad6 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8" t="32657" r="9696" b="8921"/>
          <a:stretch/>
        </p:blipFill>
        <p:spPr bwMode="auto">
          <a:xfrm>
            <a:off x="4418232" y="3066235"/>
            <a:ext cx="4807527" cy="399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L:\Class 2 2015-16\Spring\Dec-Jan\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4957630" cy="370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:\Class 2 2015-16\Spring\Dec-Jan\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194573"/>
            <a:ext cx="4998482" cy="373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L:\Class 2 2015-16\Spring\science and assembly\photos fom early years camera 2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348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891951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2" name="Picture 2" descr="L:\Class 2 2015-16\Spring\science and assembly\photos fom early years camera 2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8199">
            <a:off x="-185364" y="880518"/>
            <a:ext cx="5340085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L:\Class 2 2015-16\Spring\science and assembly\photos fom early years camera 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2443">
            <a:off x="3563888" y="1196752"/>
            <a:ext cx="543609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L:\Class 2 2015-16\Spring\science and assembly\photos fom early years camera 2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7" b="59798"/>
          <a:stretch/>
        </p:blipFill>
        <p:spPr bwMode="auto">
          <a:xfrm>
            <a:off x="-27887" y="4419600"/>
            <a:ext cx="9144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044802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7410" name="Picture 2" descr="L:\2018-2019\Class 3\Football 24th Oct\IMG_0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448"/>
            <a:ext cx="10222334" cy="763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000563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9458" name="Picture 2" descr="L:\2018-2019\Class 3\Gurdwara and Baltic\IMG_0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4572000" cy="341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L:\2018-2019\Class 3\Gurdwara and Baltic\IMG_0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110" y="2564903"/>
            <a:ext cx="5728889" cy="427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599018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 descr="L:\2017-2018\CLASS THREE\Pearl of Africa\IMG_0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23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YEAR 6 LEAVERS PPT\IMG_35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5400600" cy="7200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2829389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E:\YEAR 6 LEAVERS PPT\IMG_24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0"/>
            <a:ext cx="10585176" cy="758746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E:\YEAR 6 LEAVERS PPT\2013 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24528" cy="699339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E:\YEAR 6 LEAVERS PPT\2013 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225136" cy="76688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E:\YEAR 6 LEAVERS PPT\IMG_17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36096" cy="7248129"/>
          </a:xfrm>
          <a:prstGeom prst="rect">
            <a:avLst/>
          </a:prstGeom>
          <a:noFill/>
        </p:spPr>
      </p:pic>
      <p:pic>
        <p:nvPicPr>
          <p:cNvPr id="19458" name="Picture 2" descr="E:\YEAR 6 LEAVERS PPT\IMG_1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0"/>
            <a:ext cx="5113182" cy="731743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L:\2018-2019\Class 3\Making decoration\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530" y="2332037"/>
            <a:ext cx="338050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21486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E:\YEAR 6 LEAVERS PPT\IMG_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178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E:\YEAR 6 LEAVERS PPT\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243408"/>
            <a:ext cx="6059554" cy="4525963"/>
          </a:xfrm>
          <a:prstGeom prst="rect">
            <a:avLst/>
          </a:prstGeom>
          <a:noFill/>
        </p:spPr>
      </p:pic>
      <p:pic>
        <p:nvPicPr>
          <p:cNvPr id="1027" name="Picture 3" descr="E:\YEAR 6 LEAVERS PPT\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770434"/>
            <a:ext cx="5472608" cy="408756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L:\class 2 2014-2015\Autumn\Awards\0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14141" r="25953" b="3636"/>
          <a:stretch/>
        </p:blipFill>
        <p:spPr bwMode="auto">
          <a:xfrm>
            <a:off x="-252536" y="-1179512"/>
            <a:ext cx="9396536" cy="852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01211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3554" name="Picture 2" descr="L:\Website photos 2014-2015\September\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62086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2531" name="Picture 3" descr="L:\2017-2018\CLASS THREE\Pearl of Africa\IMG_0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545679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482" name="Picture 2" descr="L:\2018-2019\Class 3\UK Parliament Week\IMG_1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973121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8434" name="Picture 2" descr="L:\2018-2019\Class 3\Amina's Visit\IMG_04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640813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E:\YEAR 6 LEAVERS PPT\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-351420"/>
            <a:ext cx="9612560" cy="72094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 descr="E:\YEAR 6 LEAVERS PPT\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4677" cy="3701008"/>
          </a:xfrm>
          <a:prstGeom prst="rect">
            <a:avLst/>
          </a:prstGeom>
          <a:noFill/>
        </p:spPr>
      </p:pic>
      <p:pic>
        <p:nvPicPr>
          <p:cNvPr id="14339" name="Picture 3" descr="E:\YEAR 6 LEAVERS PPT\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0"/>
            <a:ext cx="4799179" cy="3599384"/>
          </a:xfrm>
          <a:prstGeom prst="rect">
            <a:avLst/>
          </a:prstGeom>
          <a:noFill/>
        </p:spPr>
      </p:pic>
      <p:pic>
        <p:nvPicPr>
          <p:cNvPr id="14340" name="Picture 4" descr="E:\YEAR 6 LEAVERS PPT\IMG_17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9801" y="3112565"/>
            <a:ext cx="4994199" cy="3745435"/>
          </a:xfrm>
          <a:prstGeom prst="rect">
            <a:avLst/>
          </a:prstGeom>
          <a:noFill/>
        </p:spPr>
      </p:pic>
      <p:pic>
        <p:nvPicPr>
          <p:cNvPr id="14341" name="Picture 5" descr="E:\YEAR 6 LEAVERS PPT\IMG_17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5025"/>
            <a:ext cx="4284212" cy="321297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 descr="E:\YEAR 6 LEAVERS PPT\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8704" cy="684076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E:\YEAR 6 LEAVERS PPT\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0333" y="-270792"/>
            <a:ext cx="9544333" cy="71287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E:\YEAR 6 LEAVERS PPT\IMG_2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-747464"/>
            <a:ext cx="10404648" cy="780348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E:\YEAR 6 LEAVERS PPT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-243408"/>
            <a:ext cx="6059554" cy="4525963"/>
          </a:xfrm>
          <a:prstGeom prst="rect">
            <a:avLst/>
          </a:prstGeom>
          <a:noFill/>
        </p:spPr>
      </p:pic>
      <p:pic>
        <p:nvPicPr>
          <p:cNvPr id="11267" name="Picture 3" descr="E:\YEAR 6 LEAVERS PPT\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23089"/>
            <a:ext cx="6740954" cy="503491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L:\Class 2 2015-16\class 2 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80" y="14111"/>
            <a:ext cx="3511519" cy="26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Class 2 2015-16\class 22 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3"/>
            <a:ext cx="4282778" cy="319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Class 2 2015-16\class 22 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36" y="3789039"/>
            <a:ext cx="4089963" cy="305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Class 2 2015-16\Spring\Dec-Jan\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141" y="1041795"/>
            <a:ext cx="3529274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:\Class 2 2015-16\Spring\Dec-Jan\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3511519" cy="26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346265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L:\2017-2018\Dukeshouse Wood\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36912"/>
            <a:ext cx="605955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2017-2018\Dukeshouse Wood\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459432"/>
            <a:ext cx="5885104" cy="43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462382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t="38889" r="28272" b="26191"/>
          <a:stretch/>
        </p:blipFill>
        <p:spPr bwMode="auto">
          <a:xfrm>
            <a:off x="0" y="0"/>
            <a:ext cx="4427984" cy="333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5" t="37784" r="28597" b="26231"/>
          <a:stretch/>
        </p:blipFill>
        <p:spPr bwMode="auto">
          <a:xfrm>
            <a:off x="4091898" y="2940046"/>
            <a:ext cx="5052102" cy="391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5" t="33617" r="17102" b="37637"/>
          <a:stretch/>
        </p:blipFill>
        <p:spPr bwMode="auto">
          <a:xfrm>
            <a:off x="4091898" y="0"/>
            <a:ext cx="5052102" cy="368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5" t="43316" r="48371" b="28342"/>
          <a:stretch/>
        </p:blipFill>
        <p:spPr bwMode="auto">
          <a:xfrm>
            <a:off x="1" y="2928078"/>
            <a:ext cx="4191396" cy="418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138669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4" t="41045" r="29722" b="24440"/>
          <a:stretch/>
        </p:blipFill>
        <p:spPr bwMode="auto">
          <a:xfrm>
            <a:off x="0" y="-132252"/>
            <a:ext cx="9144000" cy="699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755004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 descr="C:\Users\Erin\Downloads\IMG_24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603448"/>
            <a:ext cx="11161240" cy="837093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 descr="C:\Users\Erin\Downloads\E241E64B-C150-459E-84D8-A358C50CBBD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900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L:\2018-2019\Class 3\Mega Machines\IMG_1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564904"/>
            <a:ext cx="605955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L:\2018-2019\Class 3\Mega Machines\IMG_1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-387424"/>
            <a:ext cx="5499475" cy="410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496118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L:\2018-2019\Class 3\Mega Machines\IMG_11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67" y="-24070"/>
            <a:ext cx="9214010" cy="688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295801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L:\2018-2019\Class 3\UK Parliament Week\IMG_10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" y="0"/>
            <a:ext cx="9700484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455501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C:\Users\Erin\Downloads\IMG_24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531440"/>
            <a:ext cx="11377264" cy="85329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55576" y="476672"/>
            <a:ext cx="8388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smtClean="0">
                <a:solidFill>
                  <a:srgbClr val="FFFF00"/>
                </a:solidFill>
              </a:rPr>
              <a:t>Good Luck Year 6!</a:t>
            </a:r>
            <a:endParaRPr lang="en-GB" sz="8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6" name="Picture 2" descr="L:\2018-2019\Class 3\Assembly awards\Assembly 22rd March2019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463566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 descr="L:\2018-2019\Class 3\Bikeability Awards 2018\1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747464"/>
            <a:ext cx="10894036" cy="813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20746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 descr="L:\Class 2 2015-16\class 2 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74430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L:\Class 2 2015-16\class 22 1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592695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 descr="L:\Class 2 2015-16\class 22 1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934196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9</Words>
  <Application>Microsoft Office PowerPoint</Application>
  <PresentationFormat>On-screen Show (4:3)</PresentationFormat>
  <Paragraphs>2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Whittingham CEPS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Fletcher</dc:creator>
  <cp:lastModifiedBy>Erin Fletcher</cp:lastModifiedBy>
  <cp:revision>33</cp:revision>
  <dcterms:created xsi:type="dcterms:W3CDTF">2019-06-12T08:52:41Z</dcterms:created>
  <dcterms:modified xsi:type="dcterms:W3CDTF">2019-07-15T12:37:58Z</dcterms:modified>
</cp:coreProperties>
</file>