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92BB-52E4-4961-8448-C9587923600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748-5ACE-4B5A-98D4-093A263C2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40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92BB-52E4-4961-8448-C9587923600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748-5ACE-4B5A-98D4-093A263C2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27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92BB-52E4-4961-8448-C9587923600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748-5ACE-4B5A-98D4-093A263C2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2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92BB-52E4-4961-8448-C9587923600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748-5ACE-4B5A-98D4-093A263C2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21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92BB-52E4-4961-8448-C9587923600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748-5ACE-4B5A-98D4-093A263C2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7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92BB-52E4-4961-8448-C9587923600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748-5ACE-4B5A-98D4-093A263C2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3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92BB-52E4-4961-8448-C9587923600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748-5ACE-4B5A-98D4-093A263C2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32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92BB-52E4-4961-8448-C9587923600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748-5ACE-4B5A-98D4-093A263C2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62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92BB-52E4-4961-8448-C9587923600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748-5ACE-4B5A-98D4-093A263C2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12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92BB-52E4-4961-8448-C9587923600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748-5ACE-4B5A-98D4-093A263C2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50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92BB-52E4-4961-8448-C9587923600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748-5ACE-4B5A-98D4-093A263C2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092BB-52E4-4961-8448-C9587923600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3748-5ACE-4B5A-98D4-093A263C2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1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smtClean="0">
                <a:solidFill>
                  <a:srgbClr val="C00000"/>
                </a:solidFill>
              </a:rPr>
              <a:t>Spellings &amp; handwriting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825625"/>
            <a:ext cx="10725727" cy="4741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Your spelling pattern to explore and practice this week is…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The </a:t>
            </a:r>
            <a:r>
              <a:rPr lang="en-GB" dirty="0" smtClean="0">
                <a:solidFill>
                  <a:srgbClr val="FF0000"/>
                </a:solidFill>
              </a:rPr>
              <a:t>suffixes ‘-</a:t>
            </a:r>
            <a:r>
              <a:rPr lang="en-GB" b="1" dirty="0" err="1" smtClean="0">
                <a:solidFill>
                  <a:srgbClr val="FF0000"/>
                </a:solidFill>
              </a:rPr>
              <a:t>cious</a:t>
            </a:r>
            <a:r>
              <a:rPr lang="en-GB" dirty="0" smtClean="0">
                <a:solidFill>
                  <a:srgbClr val="FF0000"/>
                </a:solidFill>
              </a:rPr>
              <a:t>’ and ‘-</a:t>
            </a:r>
            <a:r>
              <a:rPr lang="en-GB" b="1" dirty="0" err="1" smtClean="0">
                <a:solidFill>
                  <a:srgbClr val="FF0000"/>
                </a:solidFill>
              </a:rPr>
              <a:t>tious</a:t>
            </a:r>
            <a:r>
              <a:rPr lang="en-GB" dirty="0" smtClean="0">
                <a:solidFill>
                  <a:srgbClr val="FF0000"/>
                </a:solidFill>
              </a:rPr>
              <a:t>’.</a:t>
            </a:r>
          </a:p>
          <a:p>
            <a:endParaRPr lang="en-GB" dirty="0" smtClean="0"/>
          </a:p>
          <a:p>
            <a:r>
              <a:rPr lang="en-GB" dirty="0" smtClean="0"/>
              <a:t>e.g</a:t>
            </a:r>
            <a:r>
              <a:rPr lang="en-GB" dirty="0" smtClean="0"/>
              <a:t>. </a:t>
            </a:r>
            <a:r>
              <a:rPr lang="en-GB" dirty="0" smtClean="0"/>
              <a:t>cautious, vicious, etc.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0070C0"/>
                </a:solidFill>
              </a:rPr>
              <a:t>1) How many words can you think of/ find that have the </a:t>
            </a:r>
            <a:r>
              <a:rPr lang="en-GB" dirty="0" smtClean="0">
                <a:solidFill>
                  <a:srgbClr val="0070C0"/>
                </a:solidFill>
              </a:rPr>
              <a:t>suffixes ‘</a:t>
            </a:r>
            <a:r>
              <a:rPr lang="en-GB" b="1" dirty="0" smtClean="0">
                <a:solidFill>
                  <a:srgbClr val="0070C0"/>
                </a:solidFill>
              </a:rPr>
              <a:t>-</a:t>
            </a:r>
            <a:r>
              <a:rPr lang="en-GB" b="1" dirty="0" err="1" smtClean="0">
                <a:solidFill>
                  <a:srgbClr val="0070C0"/>
                </a:solidFill>
              </a:rPr>
              <a:t>cious</a:t>
            </a:r>
            <a:r>
              <a:rPr lang="en-GB" dirty="0" smtClean="0">
                <a:solidFill>
                  <a:srgbClr val="0070C0"/>
                </a:solidFill>
              </a:rPr>
              <a:t>’ or ‘</a:t>
            </a:r>
            <a:r>
              <a:rPr lang="en-GB" b="1" dirty="0" smtClean="0">
                <a:solidFill>
                  <a:srgbClr val="0070C0"/>
                </a:solidFill>
              </a:rPr>
              <a:t>-</a:t>
            </a:r>
            <a:r>
              <a:rPr lang="en-GB" b="1" dirty="0" err="1" smtClean="0">
                <a:solidFill>
                  <a:srgbClr val="0070C0"/>
                </a:solidFill>
              </a:rPr>
              <a:t>tious</a:t>
            </a:r>
            <a:r>
              <a:rPr lang="en-GB" dirty="0" smtClean="0">
                <a:solidFill>
                  <a:srgbClr val="0070C0"/>
                </a:solidFill>
              </a:rPr>
              <a:t>’?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2) Take at least 4 of your words each day and practice your handwriting.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5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Charlton</dc:creator>
  <cp:lastModifiedBy>Neil Charlton</cp:lastModifiedBy>
  <cp:revision>4</cp:revision>
  <dcterms:created xsi:type="dcterms:W3CDTF">2021-09-22T15:05:50Z</dcterms:created>
  <dcterms:modified xsi:type="dcterms:W3CDTF">2021-10-13T08:19:28Z</dcterms:modified>
</cp:coreProperties>
</file>