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il Charlton" initials="NC" lastIdx="1" clrIdx="0">
    <p:extLst>
      <p:ext uri="{19B8F6BF-5375-455C-9EA6-DF929625EA0E}">
        <p15:presenceInfo xmlns:p15="http://schemas.microsoft.com/office/powerpoint/2012/main" userId="Neil Char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7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9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9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9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18" y="434108"/>
            <a:ext cx="11314545" cy="2262910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Tues</a:t>
            </a:r>
            <a:r>
              <a:rPr lang="en-GB" u="sng" dirty="0" smtClean="0"/>
              <a:t>day </a:t>
            </a:r>
            <a:r>
              <a:rPr lang="en-GB" u="sng" dirty="0" smtClean="0"/>
              <a:t>9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</a:t>
            </a:r>
            <a:r>
              <a:rPr lang="en-GB" u="sng" dirty="0" smtClean="0"/>
              <a:t>February 2021</a:t>
            </a:r>
            <a:br>
              <a:rPr lang="en-GB" u="sng" dirty="0" smtClean="0"/>
            </a:br>
            <a:r>
              <a:rPr lang="en-GB" u="sng" dirty="0" smtClean="0"/>
              <a:t>LO: to </a:t>
            </a:r>
            <a:r>
              <a:rPr lang="en-GB" u="sng" dirty="0" smtClean="0"/>
              <a:t>write </a:t>
            </a:r>
            <a:r>
              <a:rPr lang="en-GB" u="sng" dirty="0" smtClean="0"/>
              <a:t>a persuasive argument.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364" y="3491345"/>
            <a:ext cx="10806545" cy="2558473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In today’s session, </a:t>
            </a:r>
            <a:r>
              <a:rPr lang="en-GB" sz="2800" b="1" dirty="0" smtClean="0">
                <a:solidFill>
                  <a:srgbClr val="0070C0"/>
                </a:solidFill>
              </a:rPr>
              <a:t>you will </a:t>
            </a:r>
            <a:r>
              <a:rPr lang="en-GB" sz="2800" b="1" dirty="0" smtClean="0">
                <a:solidFill>
                  <a:srgbClr val="0070C0"/>
                </a:solidFill>
              </a:rPr>
              <a:t>continue to write your persuasive argument. </a:t>
            </a:r>
          </a:p>
          <a:p>
            <a:pPr algn="l"/>
            <a:endParaRPr lang="en-GB" sz="2800" b="1" dirty="0">
              <a:solidFill>
                <a:srgbClr val="0070C0"/>
              </a:solidFill>
            </a:endParaRP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Remember to use your previous work and notes to support you. You also have access to the original example to guide you too.</a:t>
            </a:r>
            <a:endParaRPr lang="en-GB" sz="2800" b="1" dirty="0">
              <a:solidFill>
                <a:srgbClr val="0070C0"/>
              </a:solidFill>
            </a:endParaRPr>
          </a:p>
          <a:p>
            <a:pPr algn="l"/>
            <a:endParaRPr lang="en-GB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782" y="578572"/>
            <a:ext cx="10515600" cy="5726546"/>
          </a:xfrm>
        </p:spPr>
        <p:txBody>
          <a:bodyPr/>
          <a:lstStyle/>
          <a:p>
            <a:r>
              <a:rPr lang="en-GB" dirty="0" smtClean="0"/>
              <a:t>Today, we will write and then edit the last 2 paragraphs of our persuasive argument.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Let’s remind ourselves of the sections of a good persuasive argument.</a:t>
            </a:r>
            <a:endParaRPr lang="en-GB" dirty="0" smtClean="0"/>
          </a:p>
        </p:txBody>
      </p:sp>
      <p:sp>
        <p:nvSpPr>
          <p:cNvPr id="2" name="AutoShape 2" descr="Image result for writing clipart"/>
          <p:cNvSpPr>
            <a:spLocks noChangeAspect="1" noChangeArrowheads="1"/>
          </p:cNvSpPr>
          <p:nvPr/>
        </p:nvSpPr>
        <p:spPr bwMode="auto">
          <a:xfrm>
            <a:off x="100157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Image result for writing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115" y="1192790"/>
            <a:ext cx="3224933" cy="278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thinking emo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266" y="4591201"/>
            <a:ext cx="2107334" cy="210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8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378691"/>
            <a:ext cx="7943273" cy="6271491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Paragraph 1: Introduces what you will write about: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The writer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The animal/ species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The charity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 brief explanation of why the animal is under threat.</a:t>
            </a:r>
          </a:p>
          <a:p>
            <a:pPr>
              <a:buFontTx/>
              <a:buChar char="-"/>
            </a:pP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Paragraph 2: details about the 1</a:t>
            </a:r>
            <a:r>
              <a:rPr lang="en-GB" baseline="30000" dirty="0" smtClean="0">
                <a:solidFill>
                  <a:schemeClr val="bg1">
                    <a:lumMod val="65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 reason why the animal is endangered.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What the threat is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Why it occurs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What this means for the animal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Paragraph </a:t>
            </a:r>
            <a:r>
              <a:rPr lang="en-GB" dirty="0" smtClean="0">
                <a:solidFill>
                  <a:srgbClr val="FF0000"/>
                </a:solidFill>
              </a:rPr>
              <a:t>3: </a:t>
            </a:r>
            <a:r>
              <a:rPr lang="en-GB" dirty="0"/>
              <a:t>details about the </a:t>
            </a: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reason why the </a:t>
            </a:r>
            <a:r>
              <a:rPr lang="en-GB" dirty="0"/>
              <a:t>animal is endangered.</a:t>
            </a:r>
          </a:p>
          <a:p>
            <a:pPr>
              <a:buFontTx/>
              <a:buChar char="-"/>
            </a:pPr>
            <a:r>
              <a:rPr lang="en-GB" dirty="0"/>
              <a:t>What the threat is</a:t>
            </a:r>
          </a:p>
          <a:p>
            <a:pPr>
              <a:buFontTx/>
              <a:buChar char="-"/>
            </a:pPr>
            <a:r>
              <a:rPr lang="en-GB" dirty="0"/>
              <a:t>Why it occurs</a:t>
            </a:r>
          </a:p>
          <a:p>
            <a:pPr>
              <a:buFontTx/>
              <a:buChar char="-"/>
            </a:pPr>
            <a:r>
              <a:rPr lang="en-GB" dirty="0"/>
              <a:t>What this means for the </a:t>
            </a:r>
            <a:r>
              <a:rPr lang="en-GB" dirty="0" smtClean="0"/>
              <a:t>animal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Paragraph 4: </a:t>
            </a:r>
            <a:r>
              <a:rPr lang="en-GB" dirty="0" smtClean="0"/>
              <a:t>details about the work of the charity</a:t>
            </a:r>
          </a:p>
          <a:p>
            <a:pPr>
              <a:buFontTx/>
              <a:buChar char="-"/>
            </a:pPr>
            <a:r>
              <a:rPr lang="en-GB" dirty="0" smtClean="0"/>
              <a:t>What the charity does to protect/ save these animals</a:t>
            </a:r>
          </a:p>
          <a:p>
            <a:pPr>
              <a:buFontTx/>
              <a:buChar char="-"/>
            </a:pPr>
            <a:r>
              <a:rPr lang="en-GB" dirty="0" smtClean="0"/>
              <a:t>How others can help</a:t>
            </a:r>
            <a:endParaRPr lang="en-GB" dirty="0"/>
          </a:p>
          <a:p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756073" y="2392219"/>
            <a:ext cx="30941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These are the </a:t>
            </a:r>
            <a:r>
              <a:rPr lang="en-GB" sz="3200" b="1" dirty="0" smtClean="0">
                <a:solidFill>
                  <a:srgbClr val="0070C0"/>
                </a:solidFill>
              </a:rPr>
              <a:t>paragraphs that we will focus on for today.</a:t>
            </a:r>
          </a:p>
          <a:p>
            <a:endParaRPr lang="en-GB" sz="3200" b="1" dirty="0" smtClean="0">
              <a:solidFill>
                <a:srgbClr val="0070C0"/>
              </a:solidFill>
            </a:endParaRPr>
          </a:p>
          <a:p>
            <a:r>
              <a:rPr lang="en-GB" sz="2400" b="1" dirty="0" smtClean="0">
                <a:solidFill>
                  <a:srgbClr val="0070C0"/>
                </a:solidFill>
              </a:rPr>
              <a:t>(Keep referring to these to make sure that you’ve covered everything.)</a:t>
            </a:r>
            <a:endParaRPr lang="en-GB" sz="2400" b="1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698837" y="4119418"/>
            <a:ext cx="2826327" cy="37869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717309" y="4308764"/>
            <a:ext cx="2807855" cy="118687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4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77091"/>
            <a:ext cx="11194473" cy="62899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Now it’s your turn.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You are going to </a:t>
            </a:r>
            <a:r>
              <a:rPr lang="en-GB" dirty="0" smtClean="0"/>
              <a:t>write the last two paragraphs of a persuasive argument to promote your chosen/ imaginary charity.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To do this:</a:t>
            </a:r>
          </a:p>
          <a:p>
            <a:pPr>
              <a:buFontTx/>
              <a:buChar char="-"/>
            </a:pPr>
            <a:r>
              <a:rPr lang="en-GB" dirty="0" smtClean="0"/>
              <a:t>Look back at the example for ideas.</a:t>
            </a:r>
          </a:p>
          <a:p>
            <a:pPr>
              <a:buFontTx/>
              <a:buChar char="-"/>
            </a:pPr>
            <a:r>
              <a:rPr lang="en-GB" dirty="0" smtClean="0"/>
              <a:t>Look at your previous work to include as much emotive language as possible.</a:t>
            </a:r>
          </a:p>
          <a:p>
            <a:pPr>
              <a:buFontTx/>
              <a:buChar char="-"/>
            </a:pPr>
            <a:r>
              <a:rPr lang="en-GB" dirty="0" smtClean="0"/>
              <a:t>Include the following features:</a:t>
            </a:r>
          </a:p>
          <a:p>
            <a:r>
              <a:rPr lang="en-GB" dirty="0" smtClean="0"/>
              <a:t>Formal </a:t>
            </a:r>
            <a:r>
              <a:rPr lang="en-GB" dirty="0"/>
              <a:t>language</a:t>
            </a:r>
          </a:p>
          <a:p>
            <a:r>
              <a:rPr lang="en-GB" dirty="0"/>
              <a:t>Present tense</a:t>
            </a:r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person</a:t>
            </a:r>
          </a:p>
          <a:p>
            <a:r>
              <a:rPr lang="en-GB" dirty="0"/>
              <a:t>Emotive language</a:t>
            </a:r>
          </a:p>
          <a:p>
            <a:r>
              <a:rPr lang="en-GB" dirty="0"/>
              <a:t>Facts/ statistics</a:t>
            </a:r>
          </a:p>
          <a:p>
            <a:r>
              <a:rPr lang="en-GB" dirty="0"/>
              <a:t>Rhetorical questions</a:t>
            </a:r>
          </a:p>
          <a:p>
            <a:r>
              <a:rPr lang="en-GB" dirty="0"/>
              <a:t>A range or punctuation ( .  ,  ?  !  ’ (  ) ;  :  -)</a:t>
            </a:r>
          </a:p>
          <a:p>
            <a:r>
              <a:rPr lang="en-GB" dirty="0"/>
              <a:t>Varied sentence </a:t>
            </a:r>
            <a:r>
              <a:rPr lang="en-GB" dirty="0" smtClean="0"/>
              <a:t>structures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2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291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Tuesday 9th February 2021 LO: to write a persuasive argument.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29th January 2021 LO: to punctuate speech</dc:title>
  <dc:creator>Neil Charlton</dc:creator>
  <cp:lastModifiedBy>Neil Charlton</cp:lastModifiedBy>
  <cp:revision>45</cp:revision>
  <dcterms:created xsi:type="dcterms:W3CDTF">2021-01-28T21:08:08Z</dcterms:created>
  <dcterms:modified xsi:type="dcterms:W3CDTF">2021-02-05T12:34:33Z</dcterms:modified>
</cp:coreProperties>
</file>