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71" r:id="rId3"/>
    <p:sldId id="272" r:id="rId4"/>
    <p:sldId id="273" r:id="rId5"/>
    <p:sldId id="274" r:id="rId6"/>
    <p:sldId id="275" r:id="rId7"/>
    <p:sldId id="276" r:id="rId8"/>
    <p:sldId id="277" r:id="rId9"/>
    <p:sldId id="278" r:id="rId10"/>
    <p:sldId id="280" r:id="rId11"/>
    <p:sldId id="259" r:id="rId12"/>
    <p:sldId id="264" r:id="rId13"/>
    <p:sldId id="279" r:id="rId14"/>
    <p:sldId id="267" r:id="rId15"/>
    <p:sldId id="268" r:id="rId16"/>
    <p:sldId id="269" r:id="rId17"/>
    <p:sldId id="266" r:id="rId18"/>
    <p:sldId id="281" r:id="rId19"/>
    <p:sldId id="282" r:id="rId20"/>
    <p:sldId id="283" r:id="rId21"/>
    <p:sldId id="284" r:id="rId22"/>
    <p:sldId id="285" r:id="rId23"/>
    <p:sldId id="286" r:id="rId24"/>
    <p:sldId id="287" r:id="rId25"/>
  </p:sldIdLst>
  <p:sldSz cx="9144000" cy="6858000" type="screen4x3"/>
  <p:notesSz cx="6858000" cy="9144000"/>
  <p:defaultTextStyle>
    <a:defPPr>
      <a:defRPr lang="en-GB"/>
    </a:defPPr>
    <a:lvl1pPr algn="l" rtl="0" fontAlgn="base">
      <a:spcBef>
        <a:spcPct val="50000"/>
      </a:spcBef>
      <a:spcAft>
        <a:spcPct val="0"/>
      </a:spcAft>
      <a:defRPr sz="2400" kern="1200">
        <a:solidFill>
          <a:schemeClr val="tx1"/>
        </a:solidFill>
        <a:latin typeface="Comic Sans MS" panose="030F0702030302020204" pitchFamily="66" charset="0"/>
        <a:ea typeface="+mn-ea"/>
        <a:cs typeface="+mn-cs"/>
      </a:defRPr>
    </a:lvl1pPr>
    <a:lvl2pPr marL="457200" algn="l" rtl="0" fontAlgn="base">
      <a:spcBef>
        <a:spcPct val="50000"/>
      </a:spcBef>
      <a:spcAft>
        <a:spcPct val="0"/>
      </a:spcAft>
      <a:defRPr sz="2400" kern="1200">
        <a:solidFill>
          <a:schemeClr val="tx1"/>
        </a:solidFill>
        <a:latin typeface="Comic Sans MS" panose="030F0702030302020204" pitchFamily="66" charset="0"/>
        <a:ea typeface="+mn-ea"/>
        <a:cs typeface="+mn-cs"/>
      </a:defRPr>
    </a:lvl2pPr>
    <a:lvl3pPr marL="914400" algn="l" rtl="0" fontAlgn="base">
      <a:spcBef>
        <a:spcPct val="50000"/>
      </a:spcBef>
      <a:spcAft>
        <a:spcPct val="0"/>
      </a:spcAft>
      <a:defRPr sz="2400" kern="1200">
        <a:solidFill>
          <a:schemeClr val="tx1"/>
        </a:solidFill>
        <a:latin typeface="Comic Sans MS" panose="030F0702030302020204" pitchFamily="66" charset="0"/>
        <a:ea typeface="+mn-ea"/>
        <a:cs typeface="+mn-cs"/>
      </a:defRPr>
    </a:lvl3pPr>
    <a:lvl4pPr marL="1371600" algn="l" rtl="0" fontAlgn="base">
      <a:spcBef>
        <a:spcPct val="50000"/>
      </a:spcBef>
      <a:spcAft>
        <a:spcPct val="0"/>
      </a:spcAft>
      <a:defRPr sz="2400" kern="1200">
        <a:solidFill>
          <a:schemeClr val="tx1"/>
        </a:solidFill>
        <a:latin typeface="Comic Sans MS" panose="030F0702030302020204" pitchFamily="66" charset="0"/>
        <a:ea typeface="+mn-ea"/>
        <a:cs typeface="+mn-cs"/>
      </a:defRPr>
    </a:lvl4pPr>
    <a:lvl5pPr marL="1828800" algn="l" rtl="0" fontAlgn="base">
      <a:spcBef>
        <a:spcPct val="50000"/>
      </a:spcBef>
      <a:spcAft>
        <a:spcPct val="0"/>
      </a:spcAft>
      <a:defRPr sz="2400" kern="1200">
        <a:solidFill>
          <a:schemeClr val="tx1"/>
        </a:solidFill>
        <a:latin typeface="Comic Sans MS" panose="030F0702030302020204" pitchFamily="66" charset="0"/>
        <a:ea typeface="+mn-ea"/>
        <a:cs typeface="+mn-cs"/>
      </a:defRPr>
    </a:lvl5pPr>
    <a:lvl6pPr marL="2286000" algn="l" defTabSz="914400" rtl="0" eaLnBrk="1" latinLnBrk="0" hangingPunct="1">
      <a:defRPr sz="2400" kern="1200">
        <a:solidFill>
          <a:schemeClr val="tx1"/>
        </a:solidFill>
        <a:latin typeface="Comic Sans MS" panose="030F0702030302020204" pitchFamily="66" charset="0"/>
        <a:ea typeface="+mn-ea"/>
        <a:cs typeface="+mn-cs"/>
      </a:defRPr>
    </a:lvl6pPr>
    <a:lvl7pPr marL="2743200" algn="l" defTabSz="914400" rtl="0" eaLnBrk="1" latinLnBrk="0" hangingPunct="1">
      <a:defRPr sz="2400" kern="1200">
        <a:solidFill>
          <a:schemeClr val="tx1"/>
        </a:solidFill>
        <a:latin typeface="Comic Sans MS" panose="030F0702030302020204" pitchFamily="66" charset="0"/>
        <a:ea typeface="+mn-ea"/>
        <a:cs typeface="+mn-cs"/>
      </a:defRPr>
    </a:lvl7pPr>
    <a:lvl8pPr marL="3200400" algn="l" defTabSz="914400" rtl="0" eaLnBrk="1" latinLnBrk="0" hangingPunct="1">
      <a:defRPr sz="2400" kern="1200">
        <a:solidFill>
          <a:schemeClr val="tx1"/>
        </a:solidFill>
        <a:latin typeface="Comic Sans MS" panose="030F0702030302020204" pitchFamily="66" charset="0"/>
        <a:ea typeface="+mn-ea"/>
        <a:cs typeface="+mn-cs"/>
      </a:defRPr>
    </a:lvl8pPr>
    <a:lvl9pPr marL="3657600" algn="l" defTabSz="914400" rtl="0" eaLnBrk="1" latinLnBrk="0" hangingPunct="1">
      <a:defRPr sz="2400" kern="1200">
        <a:solidFill>
          <a:schemeClr val="tx1"/>
        </a:solidFill>
        <a:latin typeface="Comic Sans MS" panose="030F0702030302020204"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99CC"/>
    <a:srgbClr val="0099FF"/>
    <a:srgbClr val="6699FF"/>
    <a:srgbClr val="B3F7D5"/>
    <a:srgbClr val="339966"/>
    <a:srgbClr val="000099"/>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4700" autoAdjust="0"/>
  </p:normalViewPr>
  <p:slideViewPr>
    <p:cSldViewPr>
      <p:cViewPr varScale="1">
        <p:scale>
          <a:sx n="70" d="100"/>
          <a:sy n="70" d="100"/>
        </p:scale>
        <p:origin x="136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7930B30E-E2D3-4DF9-B115-16BACDCD2808}" type="slidenum">
              <a:rPr lang="en-GB" altLang="en-US"/>
              <a:pPr/>
              <a:t>‹#›</a:t>
            </a:fld>
            <a:endParaRPr lang="en-GB" altLang="en-US"/>
          </a:p>
        </p:txBody>
      </p:sp>
    </p:spTree>
    <p:extLst>
      <p:ext uri="{BB962C8B-B14F-4D97-AF65-F5344CB8AC3E}">
        <p14:creationId xmlns:p14="http://schemas.microsoft.com/office/powerpoint/2010/main" val="1781846760"/>
      </p:ext>
    </p:extLst>
  </p:cSld>
  <p:clrMapOvr>
    <a:masterClrMapping/>
  </p:clrMapOvr>
  <p:transition spd="slow">
    <p:pull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829C26CD-43B1-4ECF-BD95-722D1F18E569}" type="slidenum">
              <a:rPr lang="en-GB" altLang="en-US"/>
              <a:pPr/>
              <a:t>‹#›</a:t>
            </a:fld>
            <a:endParaRPr lang="en-GB" altLang="en-US"/>
          </a:p>
        </p:txBody>
      </p:sp>
    </p:spTree>
    <p:extLst>
      <p:ext uri="{BB962C8B-B14F-4D97-AF65-F5344CB8AC3E}">
        <p14:creationId xmlns:p14="http://schemas.microsoft.com/office/powerpoint/2010/main" val="1162099645"/>
      </p:ext>
    </p:extLst>
  </p:cSld>
  <p:clrMapOvr>
    <a:masterClrMapping/>
  </p:clrMapOvr>
  <p:transition spd="slow">
    <p:pull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FAF56F9-34E3-4142-B239-3C091C215332}" type="slidenum">
              <a:rPr lang="en-GB" altLang="en-US"/>
              <a:pPr/>
              <a:t>‹#›</a:t>
            </a:fld>
            <a:endParaRPr lang="en-GB" altLang="en-US"/>
          </a:p>
        </p:txBody>
      </p:sp>
    </p:spTree>
    <p:extLst>
      <p:ext uri="{BB962C8B-B14F-4D97-AF65-F5344CB8AC3E}">
        <p14:creationId xmlns:p14="http://schemas.microsoft.com/office/powerpoint/2010/main" val="211855837"/>
      </p:ext>
    </p:extLst>
  </p:cSld>
  <p:clrMapOvr>
    <a:masterClrMapping/>
  </p:clrMapOvr>
  <p:transition spd="slow">
    <p:pull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ED450EDA-AC3F-4F9D-B4F0-08C2CF6B7E42}" type="slidenum">
              <a:rPr lang="en-GB" altLang="en-US"/>
              <a:pPr/>
              <a:t>‹#›</a:t>
            </a:fld>
            <a:endParaRPr lang="en-GB" altLang="en-US"/>
          </a:p>
        </p:txBody>
      </p:sp>
    </p:spTree>
    <p:extLst>
      <p:ext uri="{BB962C8B-B14F-4D97-AF65-F5344CB8AC3E}">
        <p14:creationId xmlns:p14="http://schemas.microsoft.com/office/powerpoint/2010/main" val="3748824671"/>
      </p:ext>
    </p:extLst>
  </p:cSld>
  <p:clrMapOvr>
    <a:masterClrMapping/>
  </p:clrMapOvr>
  <p:transition spd="slow">
    <p:pull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A7EBE850-E086-44DB-BFF0-518C6A38E5A0}" type="slidenum">
              <a:rPr lang="en-GB" altLang="en-US"/>
              <a:pPr/>
              <a:t>‹#›</a:t>
            </a:fld>
            <a:endParaRPr lang="en-GB" altLang="en-US"/>
          </a:p>
        </p:txBody>
      </p:sp>
    </p:spTree>
    <p:extLst>
      <p:ext uri="{BB962C8B-B14F-4D97-AF65-F5344CB8AC3E}">
        <p14:creationId xmlns:p14="http://schemas.microsoft.com/office/powerpoint/2010/main" val="2079746475"/>
      </p:ext>
    </p:extLst>
  </p:cSld>
  <p:clrMapOvr>
    <a:masterClrMapping/>
  </p:clrMapOvr>
  <p:transition spd="slow">
    <p:pull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FD3C4CD4-F7E0-4D14-ABCD-114132B0B870}" type="slidenum">
              <a:rPr lang="en-GB" altLang="en-US"/>
              <a:pPr/>
              <a:t>‹#›</a:t>
            </a:fld>
            <a:endParaRPr lang="en-GB" altLang="en-US"/>
          </a:p>
        </p:txBody>
      </p:sp>
    </p:spTree>
    <p:extLst>
      <p:ext uri="{BB962C8B-B14F-4D97-AF65-F5344CB8AC3E}">
        <p14:creationId xmlns:p14="http://schemas.microsoft.com/office/powerpoint/2010/main" val="3375345148"/>
      </p:ext>
    </p:extLst>
  </p:cSld>
  <p:clrMapOvr>
    <a:masterClrMapping/>
  </p:clrMapOvr>
  <p:transition spd="slow">
    <p:pull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DED31744-418F-40C0-B43C-D0DA03507FE0}" type="slidenum">
              <a:rPr lang="en-GB" altLang="en-US"/>
              <a:pPr/>
              <a:t>‹#›</a:t>
            </a:fld>
            <a:endParaRPr lang="en-GB" altLang="en-US"/>
          </a:p>
        </p:txBody>
      </p:sp>
    </p:spTree>
    <p:extLst>
      <p:ext uri="{BB962C8B-B14F-4D97-AF65-F5344CB8AC3E}">
        <p14:creationId xmlns:p14="http://schemas.microsoft.com/office/powerpoint/2010/main" val="3633250141"/>
      </p:ext>
    </p:extLst>
  </p:cSld>
  <p:clrMapOvr>
    <a:masterClrMapping/>
  </p:clrMapOvr>
  <p:transition spd="slow">
    <p:pull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9771C882-DA93-486D-BC42-16901F958A96}" type="slidenum">
              <a:rPr lang="en-GB" altLang="en-US"/>
              <a:pPr/>
              <a:t>‹#›</a:t>
            </a:fld>
            <a:endParaRPr lang="en-GB" altLang="en-US"/>
          </a:p>
        </p:txBody>
      </p:sp>
    </p:spTree>
    <p:extLst>
      <p:ext uri="{BB962C8B-B14F-4D97-AF65-F5344CB8AC3E}">
        <p14:creationId xmlns:p14="http://schemas.microsoft.com/office/powerpoint/2010/main" val="499306541"/>
      </p:ext>
    </p:extLst>
  </p:cSld>
  <p:clrMapOvr>
    <a:masterClrMapping/>
  </p:clrMapOvr>
  <p:transition spd="slow">
    <p:pull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47C669B5-0C57-407E-BA01-FF6D1A7F3A4E}" type="slidenum">
              <a:rPr lang="en-GB" altLang="en-US"/>
              <a:pPr/>
              <a:t>‹#›</a:t>
            </a:fld>
            <a:endParaRPr lang="en-GB" altLang="en-US"/>
          </a:p>
        </p:txBody>
      </p:sp>
    </p:spTree>
    <p:extLst>
      <p:ext uri="{BB962C8B-B14F-4D97-AF65-F5344CB8AC3E}">
        <p14:creationId xmlns:p14="http://schemas.microsoft.com/office/powerpoint/2010/main" val="1441340618"/>
      </p:ext>
    </p:extLst>
  </p:cSld>
  <p:clrMapOvr>
    <a:masterClrMapping/>
  </p:clrMapOvr>
  <p:transition spd="slow">
    <p:pull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D0EFBECD-A3F2-4C56-B895-1478FECC6F6E}" type="slidenum">
              <a:rPr lang="en-GB" altLang="en-US"/>
              <a:pPr/>
              <a:t>‹#›</a:t>
            </a:fld>
            <a:endParaRPr lang="en-GB" altLang="en-US"/>
          </a:p>
        </p:txBody>
      </p:sp>
    </p:spTree>
    <p:extLst>
      <p:ext uri="{BB962C8B-B14F-4D97-AF65-F5344CB8AC3E}">
        <p14:creationId xmlns:p14="http://schemas.microsoft.com/office/powerpoint/2010/main" val="1496467645"/>
      </p:ext>
    </p:extLst>
  </p:cSld>
  <p:clrMapOvr>
    <a:masterClrMapping/>
  </p:clrMapOvr>
  <p:transition spd="slow">
    <p:pull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39EABA24-7AED-4EAC-B44C-979E7F536067}" type="slidenum">
              <a:rPr lang="en-GB" altLang="en-US"/>
              <a:pPr/>
              <a:t>‹#›</a:t>
            </a:fld>
            <a:endParaRPr lang="en-GB" altLang="en-US"/>
          </a:p>
        </p:txBody>
      </p:sp>
    </p:spTree>
    <p:extLst>
      <p:ext uri="{BB962C8B-B14F-4D97-AF65-F5344CB8AC3E}">
        <p14:creationId xmlns:p14="http://schemas.microsoft.com/office/powerpoint/2010/main" val="152662936"/>
      </p:ext>
    </p:extLst>
  </p:cSld>
  <p:clrMapOvr>
    <a:masterClrMapping/>
  </p:clrMapOvr>
  <p:transition spd="slow">
    <p:pull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6397FF"/>
            </a:gs>
            <a:gs pos="100000">
              <a:srgbClr val="FFFFFF"/>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defRPr sz="1400">
                <a:latin typeface="+mn-lt"/>
              </a:defRPr>
            </a:lvl1pPr>
          </a:lstStyle>
          <a:p>
            <a:endParaRPr lang="en-GB"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defRPr sz="1400">
                <a:latin typeface="+mn-lt"/>
              </a:defRPr>
            </a:lvl1pPr>
          </a:lstStyle>
          <a:p>
            <a:endParaRPr lang="en-GB"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400">
                <a:latin typeface="+mn-lt"/>
              </a:defRPr>
            </a:lvl1pPr>
          </a:lstStyle>
          <a:p>
            <a:fld id="{4BFA5CEE-BFFA-43AE-83A5-C6D57175A692}"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ll dir="ru"/>
  </p:transition>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2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1547813" y="549275"/>
            <a:ext cx="6265862" cy="3743325"/>
          </a:xfrm>
          <a:prstGeom prst="rect">
            <a:avLst/>
          </a:prstGeom>
          <a:gradFill rotWithShape="1">
            <a:gsLst>
              <a:gs pos="0">
                <a:srgbClr val="1B651F">
                  <a:alpha val="50000"/>
                </a:srgbClr>
              </a:gs>
              <a:gs pos="50000">
                <a:srgbClr val="FFFFFF"/>
              </a:gs>
              <a:gs pos="100000">
                <a:srgbClr val="1B651F">
                  <a:alpha val="50000"/>
                </a:srgbClr>
              </a:gs>
            </a:gsLst>
            <a:lin ang="18900000" scaled="1"/>
          </a:gradFill>
          <a:ln w="1270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GB"/>
          </a:p>
        </p:txBody>
      </p:sp>
      <p:sp>
        <p:nvSpPr>
          <p:cNvPr id="38915" name="Rectangle 3"/>
          <p:cNvSpPr>
            <a:spLocks noGrp="1" noChangeArrowheads="1"/>
          </p:cNvSpPr>
          <p:nvPr>
            <p:ph type="ctrTitle"/>
          </p:nvPr>
        </p:nvSpPr>
        <p:spPr>
          <a:xfrm>
            <a:off x="684213" y="1196975"/>
            <a:ext cx="7772400" cy="1470025"/>
          </a:xfrm>
        </p:spPr>
        <p:txBody>
          <a:bodyPr anchor="ctr"/>
          <a:lstStyle/>
          <a:p>
            <a:r>
              <a:rPr lang="en-GB" altLang="en-US">
                <a:solidFill>
                  <a:schemeClr val="tx1"/>
                </a:solidFill>
                <a:latin typeface="Comic Sans MS" panose="030F0702030302020204" pitchFamily="66" charset="0"/>
              </a:rPr>
              <a:t>The</a:t>
            </a:r>
            <a:br>
              <a:rPr lang="en-GB" altLang="en-US">
                <a:solidFill>
                  <a:schemeClr val="tx1"/>
                </a:solidFill>
                <a:latin typeface="Comic Sans MS" panose="030F0702030302020204" pitchFamily="66" charset="0"/>
              </a:rPr>
            </a:br>
            <a:r>
              <a:rPr lang="en-GB" altLang="en-US">
                <a:solidFill>
                  <a:srgbClr val="000099"/>
                </a:solidFill>
                <a:latin typeface="Comic Sans MS" panose="030F0702030302020204" pitchFamily="66" charset="0"/>
              </a:rPr>
              <a:t>recount </a:t>
            </a:r>
            <a:r>
              <a:rPr lang="en-GB" altLang="en-US">
                <a:solidFill>
                  <a:schemeClr val="tx1"/>
                </a:solidFill>
                <a:latin typeface="Comic Sans MS" panose="030F0702030302020204" pitchFamily="66" charset="0"/>
              </a:rPr>
              <a:t/>
            </a:r>
            <a:br>
              <a:rPr lang="en-GB" altLang="en-US">
                <a:solidFill>
                  <a:schemeClr val="tx1"/>
                </a:solidFill>
                <a:latin typeface="Comic Sans MS" panose="030F0702030302020204" pitchFamily="66" charset="0"/>
              </a:rPr>
            </a:br>
            <a:r>
              <a:rPr lang="en-GB" altLang="en-US">
                <a:solidFill>
                  <a:schemeClr val="tx1"/>
                </a:solidFill>
                <a:latin typeface="Comic Sans MS" panose="030F0702030302020204" pitchFamily="66" charset="0"/>
              </a:rPr>
              <a:t>book</a:t>
            </a:r>
            <a:endParaRPr lang="en-US" altLang="en-US">
              <a:solidFill>
                <a:schemeClr val="tx1"/>
              </a:solidFill>
              <a:latin typeface="Comic Sans MS" panose="030F0702030302020204" pitchFamily="66" charset="0"/>
            </a:endParaRPr>
          </a:p>
        </p:txBody>
      </p:sp>
      <p:sp>
        <p:nvSpPr>
          <p:cNvPr id="38916" name="Text Box 4"/>
          <p:cNvSpPr txBox="1">
            <a:spLocks noChangeArrowheads="1"/>
          </p:cNvSpPr>
          <p:nvPr/>
        </p:nvSpPr>
        <p:spPr bwMode="auto">
          <a:xfrm>
            <a:off x="1692275" y="6024563"/>
            <a:ext cx="6048375" cy="609600"/>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0099FF"/>
                    </a:gs>
                  </a:gsLst>
                  <a:path path="shape">
                    <a:fillToRect l="50000" t="50000" r="50000" b="50000"/>
                  </a:path>
                </a:gradFill>
              </a14:hiddenFill>
            </a:ext>
            <a:ext uri="{91240B29-F687-4F45-9708-019B960494DF}">
              <a14:hiddenLine xmlns:a14="http://schemas.microsoft.com/office/drawing/2010/main" w="38100" algn="ctr">
                <a:solidFill>
                  <a:srgbClr val="33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r>
              <a:rPr lang="en-GB" altLang="en-US" sz="4000" b="1">
                <a:solidFill>
                  <a:srgbClr val="FFFFFF"/>
                </a:solidFill>
              </a:rPr>
              <a:t>Sue Palmer</a:t>
            </a:r>
            <a:endParaRPr lang="en-US" altLang="en-US" sz="3200" b="1">
              <a:solidFill>
                <a:srgbClr val="FFFFFF"/>
              </a:solidFill>
            </a:endParaRPr>
          </a:p>
        </p:txBody>
      </p:sp>
      <p:grpSp>
        <p:nvGrpSpPr>
          <p:cNvPr id="38930" name="Group 18"/>
          <p:cNvGrpSpPr>
            <a:grpSpLocks/>
          </p:cNvGrpSpPr>
          <p:nvPr/>
        </p:nvGrpSpPr>
        <p:grpSpPr bwMode="auto">
          <a:xfrm>
            <a:off x="3059113" y="3429000"/>
            <a:ext cx="3313112" cy="647700"/>
            <a:chOff x="884" y="1434"/>
            <a:chExt cx="4309" cy="1542"/>
          </a:xfrm>
        </p:grpSpPr>
        <p:sp>
          <p:nvSpPr>
            <p:cNvPr id="38925" name="Line 13"/>
            <p:cNvSpPr>
              <a:spLocks noChangeShapeType="1"/>
            </p:cNvSpPr>
            <p:nvPr/>
          </p:nvSpPr>
          <p:spPr bwMode="auto">
            <a:xfrm>
              <a:off x="884" y="2205"/>
              <a:ext cx="4309"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8926" name="Line 14"/>
            <p:cNvSpPr>
              <a:spLocks noChangeShapeType="1"/>
            </p:cNvSpPr>
            <p:nvPr/>
          </p:nvSpPr>
          <p:spPr bwMode="auto">
            <a:xfrm>
              <a:off x="1429" y="1661"/>
              <a:ext cx="0" cy="1089"/>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8927" name="Line 15"/>
            <p:cNvSpPr>
              <a:spLocks noChangeShapeType="1"/>
            </p:cNvSpPr>
            <p:nvPr/>
          </p:nvSpPr>
          <p:spPr bwMode="auto">
            <a:xfrm>
              <a:off x="2472" y="1434"/>
              <a:ext cx="0" cy="1542"/>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8928" name="Line 16"/>
            <p:cNvSpPr>
              <a:spLocks noChangeShapeType="1"/>
            </p:cNvSpPr>
            <p:nvPr/>
          </p:nvSpPr>
          <p:spPr bwMode="auto">
            <a:xfrm>
              <a:off x="3560" y="1842"/>
              <a:ext cx="0" cy="726"/>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8929" name="Line 17"/>
            <p:cNvSpPr>
              <a:spLocks noChangeShapeType="1"/>
            </p:cNvSpPr>
            <p:nvPr/>
          </p:nvSpPr>
          <p:spPr bwMode="auto">
            <a:xfrm>
              <a:off x="4422" y="1706"/>
              <a:ext cx="0" cy="1089"/>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grpSp>
    </p:spTree>
  </p:cSld>
  <p:clrMapOvr>
    <a:masterClrMapping/>
  </p:clrMapOvr>
  <p:transition spd="slow">
    <p:pull dir="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Text Box 4"/>
          <p:cNvSpPr txBox="1">
            <a:spLocks noChangeArrowheads="1"/>
          </p:cNvSpPr>
          <p:nvPr/>
        </p:nvSpPr>
        <p:spPr bwMode="auto">
          <a:xfrm>
            <a:off x="1547813" y="1557338"/>
            <a:ext cx="6264275" cy="2147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sz="5400">
                <a:solidFill>
                  <a:srgbClr val="000099"/>
                </a:solidFill>
                <a:effectLst>
                  <a:outerShdw blurRad="38100" dist="38100" dir="2700000" algn="tl">
                    <a:srgbClr val="000000"/>
                  </a:outerShdw>
                </a:effectLst>
              </a:rPr>
              <a:t>‘</a:t>
            </a:r>
            <a:r>
              <a:rPr lang="en-US" altLang="en-US" sz="5400">
                <a:solidFill>
                  <a:srgbClr val="000099"/>
                </a:solidFill>
                <a:effectLst>
                  <a:outerShdw blurRad="38100" dist="38100" dir="2700000" algn="tl">
                    <a:srgbClr val="000000"/>
                  </a:outerShdw>
                </a:effectLst>
              </a:rPr>
              <a:t>S</a:t>
            </a:r>
            <a:r>
              <a:rPr lang="en-GB" altLang="en-US" sz="5400">
                <a:solidFill>
                  <a:srgbClr val="000099"/>
                </a:solidFill>
                <a:effectLst>
                  <a:outerShdw blurRad="38100" dist="38100" dir="2700000" algn="tl">
                    <a:srgbClr val="000000"/>
                  </a:outerShdw>
                </a:effectLst>
              </a:rPr>
              <a:t>keleton’</a:t>
            </a:r>
          </a:p>
          <a:p>
            <a:pPr algn="ctr"/>
            <a:r>
              <a:rPr lang="en-GB" altLang="en-US" sz="5400">
                <a:solidFill>
                  <a:srgbClr val="000099"/>
                </a:solidFill>
                <a:effectLst>
                  <a:outerShdw blurRad="38100" dist="38100" dir="2700000" algn="tl">
                    <a:srgbClr val="000000"/>
                  </a:outerShdw>
                </a:effectLst>
              </a:rPr>
              <a:t>blanks</a:t>
            </a:r>
            <a:endParaRPr lang="en-US" altLang="en-US" sz="5400">
              <a:solidFill>
                <a:srgbClr val="000099"/>
              </a:solidFill>
              <a:effectLst>
                <a:outerShdw blurRad="38100" dist="38100" dir="2700000" algn="tl">
                  <a:srgbClr val="000000"/>
                </a:outerShdw>
              </a:effectLst>
            </a:endParaRPr>
          </a:p>
        </p:txBody>
      </p:sp>
    </p:spTree>
  </p:cSld>
  <p:clrMapOvr>
    <a:masterClrMapping/>
  </p:clrMapOvr>
  <p:transition spd="slow">
    <p:pull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609600" y="457200"/>
            <a:ext cx="8001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sz="4000">
                <a:solidFill>
                  <a:srgbClr val="000099"/>
                </a:solidFill>
                <a:effectLst>
                  <a:outerShdw blurRad="38100" dist="38100" dir="2700000" algn="tl">
                    <a:srgbClr val="000000"/>
                  </a:outerShdw>
                </a:effectLst>
              </a:rPr>
              <a:t>Recount text</a:t>
            </a:r>
          </a:p>
        </p:txBody>
      </p:sp>
      <p:sp>
        <p:nvSpPr>
          <p:cNvPr id="5164" name="Line 44"/>
          <p:cNvSpPr>
            <a:spLocks noChangeShapeType="1"/>
          </p:cNvSpPr>
          <p:nvPr/>
        </p:nvSpPr>
        <p:spPr bwMode="auto">
          <a:xfrm>
            <a:off x="1403350" y="3500438"/>
            <a:ext cx="6840538"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165" name="Line 45"/>
          <p:cNvSpPr>
            <a:spLocks noChangeShapeType="1"/>
          </p:cNvSpPr>
          <p:nvPr/>
        </p:nvSpPr>
        <p:spPr bwMode="auto">
          <a:xfrm>
            <a:off x="2268538" y="2636838"/>
            <a:ext cx="0" cy="1728787"/>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166" name="Line 46"/>
          <p:cNvSpPr>
            <a:spLocks noChangeShapeType="1"/>
          </p:cNvSpPr>
          <p:nvPr/>
        </p:nvSpPr>
        <p:spPr bwMode="auto">
          <a:xfrm>
            <a:off x="3924300" y="2276475"/>
            <a:ext cx="0" cy="244792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167" name="Line 47"/>
          <p:cNvSpPr>
            <a:spLocks noChangeShapeType="1"/>
          </p:cNvSpPr>
          <p:nvPr/>
        </p:nvSpPr>
        <p:spPr bwMode="auto">
          <a:xfrm>
            <a:off x="5651500" y="2924175"/>
            <a:ext cx="0" cy="115252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168" name="Line 48"/>
          <p:cNvSpPr>
            <a:spLocks noChangeShapeType="1"/>
          </p:cNvSpPr>
          <p:nvPr/>
        </p:nvSpPr>
        <p:spPr bwMode="auto">
          <a:xfrm>
            <a:off x="7019925" y="2708275"/>
            <a:ext cx="0" cy="1728788"/>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170" name="AutoShape 50"/>
          <p:cNvSpPr>
            <a:spLocks noChangeArrowheads="1"/>
          </p:cNvSpPr>
          <p:nvPr/>
        </p:nvSpPr>
        <p:spPr bwMode="auto">
          <a:xfrm>
            <a:off x="6659563" y="6092825"/>
            <a:ext cx="1800225" cy="504825"/>
          </a:xfrm>
          <a:prstGeom prst="rightArrow">
            <a:avLst>
              <a:gd name="adj1" fmla="val 50000"/>
              <a:gd name="adj2" fmla="val 89151"/>
            </a:avLst>
          </a:prstGeom>
          <a:gradFill rotWithShape="1">
            <a:gsLst>
              <a:gs pos="0">
                <a:srgbClr val="6397FF">
                  <a:alpha val="77000"/>
                </a:srgbClr>
              </a:gs>
              <a:gs pos="100000">
                <a:srgbClr val="6397FF">
                  <a:gamma/>
                  <a:tint val="15294"/>
                  <a:invGamma/>
                </a:srgbClr>
              </a:gs>
            </a:gsLst>
            <a:lin ang="5400000" scaled="1"/>
          </a:gradFill>
          <a:ln w="25400">
            <a:solidFill>
              <a:srgbClr val="99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5169" name="Text Box 49"/>
          <p:cNvSpPr txBox="1">
            <a:spLocks noChangeArrowheads="1"/>
          </p:cNvSpPr>
          <p:nvPr/>
        </p:nvSpPr>
        <p:spPr bwMode="auto">
          <a:xfrm>
            <a:off x="6372225" y="6165850"/>
            <a:ext cx="25923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hlinkClick r:id="rId2" action="ppaction://hlinksldjump"/>
              </a:rPr>
              <a:t>Back to original</a:t>
            </a:r>
            <a:endParaRPr lang="en-GB" altLang="en-US"/>
          </a:p>
        </p:txBody>
      </p:sp>
    </p:spTree>
  </p:cSld>
  <p:clrMapOvr>
    <a:masterClrMapping/>
  </p:clrMapOvr>
  <p:transition spd="slow">
    <p:pull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609600" y="457200"/>
            <a:ext cx="8001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sz="4000">
                <a:solidFill>
                  <a:srgbClr val="000099"/>
                </a:solidFill>
                <a:effectLst>
                  <a:outerShdw blurRad="38100" dist="38100" dir="2700000" algn="tl">
                    <a:srgbClr val="000000"/>
                  </a:outerShdw>
                </a:effectLst>
              </a:rPr>
              <a:t>Recount organisation</a:t>
            </a:r>
          </a:p>
        </p:txBody>
      </p:sp>
      <p:sp>
        <p:nvSpPr>
          <p:cNvPr id="32771" name="Line 3"/>
          <p:cNvSpPr>
            <a:spLocks noChangeShapeType="1"/>
          </p:cNvSpPr>
          <p:nvPr/>
        </p:nvSpPr>
        <p:spPr bwMode="auto">
          <a:xfrm>
            <a:off x="1547813" y="3500438"/>
            <a:ext cx="5903912"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2772" name="Line 4"/>
          <p:cNvSpPr>
            <a:spLocks noChangeShapeType="1"/>
          </p:cNvSpPr>
          <p:nvPr/>
        </p:nvSpPr>
        <p:spPr bwMode="auto">
          <a:xfrm>
            <a:off x="2268538" y="2636838"/>
            <a:ext cx="0" cy="1728787"/>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2773" name="Line 5"/>
          <p:cNvSpPr>
            <a:spLocks noChangeShapeType="1"/>
          </p:cNvSpPr>
          <p:nvPr/>
        </p:nvSpPr>
        <p:spPr bwMode="auto">
          <a:xfrm>
            <a:off x="3924300" y="2276475"/>
            <a:ext cx="0" cy="2447925"/>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2774" name="Line 6"/>
          <p:cNvSpPr>
            <a:spLocks noChangeShapeType="1"/>
          </p:cNvSpPr>
          <p:nvPr/>
        </p:nvSpPr>
        <p:spPr bwMode="auto">
          <a:xfrm>
            <a:off x="5292725" y="2924175"/>
            <a:ext cx="0" cy="1152525"/>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2775" name="Line 7"/>
          <p:cNvSpPr>
            <a:spLocks noChangeShapeType="1"/>
          </p:cNvSpPr>
          <p:nvPr/>
        </p:nvSpPr>
        <p:spPr bwMode="auto">
          <a:xfrm>
            <a:off x="6659563" y="2708275"/>
            <a:ext cx="0" cy="1728788"/>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2776" name="Oval 8"/>
          <p:cNvSpPr>
            <a:spLocks noChangeArrowheads="1"/>
          </p:cNvSpPr>
          <p:nvPr/>
        </p:nvSpPr>
        <p:spPr bwMode="auto">
          <a:xfrm>
            <a:off x="179388" y="2852738"/>
            <a:ext cx="1368425" cy="1368425"/>
          </a:xfrm>
          <a:prstGeom prst="ellipse">
            <a:avLst/>
          </a:prstGeom>
          <a:gradFill rotWithShape="1">
            <a:gsLst>
              <a:gs pos="0">
                <a:srgbClr val="FFFFFF"/>
              </a:gs>
              <a:gs pos="100000">
                <a:srgbClr val="003399"/>
              </a:gs>
            </a:gsLst>
            <a:path path="shape">
              <a:fillToRect l="50000" t="50000" r="50000" b="50000"/>
            </a:path>
          </a:gra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32778" name="Line 10"/>
          <p:cNvSpPr>
            <a:spLocks noChangeShapeType="1"/>
          </p:cNvSpPr>
          <p:nvPr/>
        </p:nvSpPr>
        <p:spPr bwMode="auto">
          <a:xfrm flipH="1" flipV="1">
            <a:off x="539750" y="2276475"/>
            <a:ext cx="144463" cy="57626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2779" name="Line 11"/>
          <p:cNvSpPr>
            <a:spLocks noChangeShapeType="1"/>
          </p:cNvSpPr>
          <p:nvPr/>
        </p:nvSpPr>
        <p:spPr bwMode="auto">
          <a:xfrm flipV="1">
            <a:off x="1116013" y="2276475"/>
            <a:ext cx="215900" cy="57626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2780" name="Line 12"/>
          <p:cNvSpPr>
            <a:spLocks noChangeShapeType="1"/>
          </p:cNvSpPr>
          <p:nvPr/>
        </p:nvSpPr>
        <p:spPr bwMode="auto">
          <a:xfrm flipH="1" flipV="1">
            <a:off x="900113" y="4221163"/>
            <a:ext cx="73025" cy="1223962"/>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2781" name="Line 13"/>
          <p:cNvSpPr>
            <a:spLocks noChangeShapeType="1"/>
          </p:cNvSpPr>
          <p:nvPr/>
        </p:nvSpPr>
        <p:spPr bwMode="auto">
          <a:xfrm flipV="1">
            <a:off x="395288" y="4149725"/>
            <a:ext cx="144462" cy="719138"/>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2782" name="Line 14"/>
          <p:cNvSpPr>
            <a:spLocks noChangeShapeType="1"/>
          </p:cNvSpPr>
          <p:nvPr/>
        </p:nvSpPr>
        <p:spPr bwMode="auto">
          <a:xfrm flipH="1" flipV="1">
            <a:off x="1258888" y="4076700"/>
            <a:ext cx="144462" cy="57626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2783" name="Line 15"/>
          <p:cNvSpPr>
            <a:spLocks noChangeShapeType="1"/>
          </p:cNvSpPr>
          <p:nvPr/>
        </p:nvSpPr>
        <p:spPr bwMode="auto">
          <a:xfrm flipH="1" flipV="1">
            <a:off x="7740650" y="2349500"/>
            <a:ext cx="792163" cy="215900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2777" name="Oval 9"/>
          <p:cNvSpPr>
            <a:spLocks noChangeArrowheads="1"/>
          </p:cNvSpPr>
          <p:nvPr/>
        </p:nvSpPr>
        <p:spPr bwMode="auto">
          <a:xfrm>
            <a:off x="7451725" y="2781300"/>
            <a:ext cx="1368425" cy="1368425"/>
          </a:xfrm>
          <a:prstGeom prst="ellipse">
            <a:avLst/>
          </a:prstGeom>
          <a:gradFill rotWithShape="1">
            <a:gsLst>
              <a:gs pos="0">
                <a:srgbClr val="FFFFFF"/>
              </a:gs>
              <a:gs pos="100000">
                <a:srgbClr val="003399"/>
              </a:gs>
            </a:gsLst>
            <a:path path="shape">
              <a:fillToRect l="50000" t="50000" r="50000" b="50000"/>
            </a:path>
          </a:gra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32785" name="AutoShape 17"/>
          <p:cNvSpPr>
            <a:spLocks noChangeArrowheads="1"/>
          </p:cNvSpPr>
          <p:nvPr/>
        </p:nvSpPr>
        <p:spPr bwMode="auto">
          <a:xfrm>
            <a:off x="6659563" y="6165850"/>
            <a:ext cx="1800225" cy="504825"/>
          </a:xfrm>
          <a:prstGeom prst="rightArrow">
            <a:avLst>
              <a:gd name="adj1" fmla="val 50000"/>
              <a:gd name="adj2" fmla="val 89151"/>
            </a:avLst>
          </a:prstGeom>
          <a:gradFill rotWithShape="1">
            <a:gsLst>
              <a:gs pos="0">
                <a:srgbClr val="6397FF">
                  <a:alpha val="77000"/>
                </a:srgbClr>
              </a:gs>
              <a:gs pos="100000">
                <a:srgbClr val="6397FF">
                  <a:gamma/>
                  <a:tint val="15294"/>
                  <a:invGamma/>
                </a:srgbClr>
              </a:gs>
            </a:gsLst>
            <a:lin ang="5400000" scaled="1"/>
          </a:gradFill>
          <a:ln w="25400">
            <a:solidFill>
              <a:srgbClr val="99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2784" name="Text Box 16"/>
          <p:cNvSpPr txBox="1">
            <a:spLocks noChangeArrowheads="1"/>
          </p:cNvSpPr>
          <p:nvPr/>
        </p:nvSpPr>
        <p:spPr bwMode="auto">
          <a:xfrm>
            <a:off x="6372225" y="6237288"/>
            <a:ext cx="25923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hlinkClick r:id="rId2" action="ppaction://hlinksldjump"/>
              </a:rPr>
              <a:t>Back to original</a:t>
            </a:r>
            <a:endParaRPr lang="en-GB" altLang="en-US"/>
          </a:p>
        </p:txBody>
      </p:sp>
    </p:spTree>
  </p:cSld>
  <p:clrMapOvr>
    <a:masterClrMapping/>
  </p:clrMapOvr>
  <p:transition spd="slow">
    <p:pull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4"/>
          <p:cNvSpPr>
            <a:spLocks noGrp="1" noChangeArrowheads="1"/>
          </p:cNvSpPr>
          <p:nvPr>
            <p:ph type="title"/>
          </p:nvPr>
        </p:nvSpPr>
        <p:spPr>
          <a:xfrm>
            <a:off x="685800" y="609600"/>
            <a:ext cx="7773988" cy="4259263"/>
          </a:xfrm>
          <a:noFill/>
          <a:ln/>
        </p:spPr>
        <p:txBody>
          <a:bodyPr/>
          <a:lstStyle/>
          <a:p>
            <a:r>
              <a:rPr lang="en-GB" altLang="en-US" sz="4800">
                <a:solidFill>
                  <a:srgbClr val="000099"/>
                </a:solidFill>
                <a:effectLst>
                  <a:outerShdw blurRad="38100" dist="38100" dir="2700000" algn="tl">
                    <a:srgbClr val="000000"/>
                  </a:outerShdw>
                </a:effectLst>
                <a:latin typeface="Comic Sans MS" panose="030F0702030302020204" pitchFamily="66" charset="0"/>
              </a:rPr>
              <a:t>Alternative ‘skeleton’ </a:t>
            </a:r>
            <a:br>
              <a:rPr lang="en-GB" altLang="en-US" sz="4800">
                <a:solidFill>
                  <a:srgbClr val="000099"/>
                </a:solidFill>
                <a:effectLst>
                  <a:outerShdw blurRad="38100" dist="38100" dir="2700000" algn="tl">
                    <a:srgbClr val="000000"/>
                  </a:outerShdw>
                </a:effectLst>
                <a:latin typeface="Comic Sans MS" panose="030F0702030302020204" pitchFamily="66" charset="0"/>
              </a:rPr>
            </a:br>
            <a:r>
              <a:rPr lang="en-GB" altLang="en-US" sz="4800">
                <a:solidFill>
                  <a:srgbClr val="000099"/>
                </a:solidFill>
                <a:effectLst>
                  <a:outerShdw blurRad="38100" dist="38100" dir="2700000" algn="tl">
                    <a:srgbClr val="000000"/>
                  </a:outerShdw>
                </a:effectLst>
                <a:latin typeface="Comic Sans MS" panose="030F0702030302020204" pitchFamily="66" charset="0"/>
              </a:rPr>
              <a:t>note-taking </a:t>
            </a:r>
            <a:br>
              <a:rPr lang="en-GB" altLang="en-US" sz="4800">
                <a:solidFill>
                  <a:srgbClr val="000099"/>
                </a:solidFill>
                <a:effectLst>
                  <a:outerShdw blurRad="38100" dist="38100" dir="2700000" algn="tl">
                    <a:srgbClr val="000000"/>
                  </a:outerShdw>
                </a:effectLst>
                <a:latin typeface="Comic Sans MS" panose="030F0702030302020204" pitchFamily="66" charset="0"/>
              </a:rPr>
            </a:br>
            <a:r>
              <a:rPr lang="en-GB" altLang="en-US" sz="4800">
                <a:solidFill>
                  <a:srgbClr val="000099"/>
                </a:solidFill>
                <a:effectLst>
                  <a:outerShdw blurRad="38100" dist="38100" dir="2700000" algn="tl">
                    <a:srgbClr val="000000"/>
                  </a:outerShdw>
                </a:effectLst>
                <a:latin typeface="Comic Sans MS" panose="030F0702030302020204" pitchFamily="66" charset="0"/>
              </a:rPr>
              <a:t>frameworks</a:t>
            </a:r>
            <a:endParaRPr lang="en-US" altLang="en-US" sz="4800">
              <a:solidFill>
                <a:srgbClr val="000099"/>
              </a:solidFill>
              <a:effectLst>
                <a:outerShdw blurRad="38100" dist="38100" dir="2700000" algn="tl">
                  <a:srgbClr val="000000"/>
                </a:outerShdw>
              </a:effectLst>
              <a:latin typeface="Comic Sans MS" panose="030F0702030302020204" pitchFamily="66" charset="0"/>
            </a:endParaRPr>
          </a:p>
        </p:txBody>
      </p:sp>
    </p:spTree>
  </p:cSld>
  <p:clrMapOvr>
    <a:masterClrMapping/>
  </p:clrMapOvr>
  <p:transition spd="slow">
    <p:pull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404813"/>
            <a:ext cx="7772400" cy="720725"/>
          </a:xfrm>
        </p:spPr>
        <p:txBody>
          <a:bodyPr/>
          <a:lstStyle/>
          <a:p>
            <a:r>
              <a:rPr lang="en-US" altLang="en-US" sz="4000">
                <a:solidFill>
                  <a:srgbClr val="000099"/>
                </a:solidFill>
                <a:effectLst>
                  <a:outerShdw blurRad="38100" dist="38100" dir="2700000" algn="tl">
                    <a:srgbClr val="000000"/>
                  </a:outerShdw>
                </a:effectLst>
                <a:latin typeface="Comic Sans MS" panose="030F0702030302020204" pitchFamily="66" charset="0"/>
              </a:rPr>
              <a:t>Diary</a:t>
            </a:r>
            <a:r>
              <a:rPr lang="en-GB" altLang="en-US" sz="4000">
                <a:solidFill>
                  <a:srgbClr val="000099"/>
                </a:solidFill>
                <a:effectLst>
                  <a:outerShdw blurRad="38100" dist="38100" dir="2700000" algn="tl">
                    <a:srgbClr val="000000"/>
                  </a:outerShdw>
                </a:effectLst>
                <a:latin typeface="Comic Sans MS" panose="030F0702030302020204" pitchFamily="66" charset="0"/>
              </a:rPr>
              <a:t> strip</a:t>
            </a:r>
            <a:endParaRPr lang="en-US" altLang="en-US" sz="4000">
              <a:solidFill>
                <a:srgbClr val="000099"/>
              </a:solidFill>
              <a:effectLst>
                <a:outerShdw blurRad="38100" dist="38100" dir="2700000" algn="tl">
                  <a:srgbClr val="000000"/>
                </a:outerShdw>
              </a:effectLst>
              <a:latin typeface="Comic Sans MS" panose="030F0702030302020204" pitchFamily="66" charset="0"/>
            </a:endParaRPr>
          </a:p>
        </p:txBody>
      </p:sp>
      <p:sp>
        <p:nvSpPr>
          <p:cNvPr id="35844" name="Rectangle 4"/>
          <p:cNvSpPr>
            <a:spLocks noChangeArrowheads="1"/>
          </p:cNvSpPr>
          <p:nvPr/>
        </p:nvSpPr>
        <p:spPr bwMode="auto">
          <a:xfrm>
            <a:off x="2124075" y="1484313"/>
            <a:ext cx="5111750" cy="4824412"/>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35845" name="Line 5"/>
          <p:cNvSpPr>
            <a:spLocks noChangeShapeType="1"/>
          </p:cNvSpPr>
          <p:nvPr/>
        </p:nvSpPr>
        <p:spPr bwMode="auto">
          <a:xfrm>
            <a:off x="3492500" y="1484313"/>
            <a:ext cx="0" cy="5113337"/>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5846" name="Line 6"/>
          <p:cNvSpPr>
            <a:spLocks noChangeShapeType="1"/>
          </p:cNvSpPr>
          <p:nvPr/>
        </p:nvSpPr>
        <p:spPr bwMode="auto">
          <a:xfrm>
            <a:off x="2124075" y="2492375"/>
            <a:ext cx="511175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5847" name="Line 7"/>
          <p:cNvSpPr>
            <a:spLocks noChangeShapeType="1"/>
          </p:cNvSpPr>
          <p:nvPr/>
        </p:nvSpPr>
        <p:spPr bwMode="auto">
          <a:xfrm>
            <a:off x="2124075" y="4508500"/>
            <a:ext cx="511175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5848" name="Line 8"/>
          <p:cNvSpPr>
            <a:spLocks noChangeShapeType="1"/>
          </p:cNvSpPr>
          <p:nvPr/>
        </p:nvSpPr>
        <p:spPr bwMode="auto">
          <a:xfrm>
            <a:off x="2124075" y="3500438"/>
            <a:ext cx="511175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5849" name="Line 9"/>
          <p:cNvSpPr>
            <a:spLocks noChangeShapeType="1"/>
          </p:cNvSpPr>
          <p:nvPr/>
        </p:nvSpPr>
        <p:spPr bwMode="auto">
          <a:xfrm>
            <a:off x="2124075" y="5445125"/>
            <a:ext cx="511175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cxnSp>
        <p:nvCxnSpPr>
          <p:cNvPr id="35850" name="AutoShape 10"/>
          <p:cNvCxnSpPr>
            <a:cxnSpLocks noChangeShapeType="1"/>
            <a:stCxn id="35844" idx="1"/>
          </p:cNvCxnSpPr>
          <p:nvPr/>
        </p:nvCxnSpPr>
        <p:spPr bwMode="auto">
          <a:xfrm>
            <a:off x="2111375" y="3897313"/>
            <a:ext cx="12700" cy="2232025"/>
          </a:xfrm>
          <a:prstGeom prst="straightConnector1">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54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851" name="AutoShape 11"/>
          <p:cNvCxnSpPr>
            <a:cxnSpLocks noChangeShapeType="1"/>
          </p:cNvCxnSpPr>
          <p:nvPr/>
        </p:nvCxnSpPr>
        <p:spPr bwMode="auto">
          <a:xfrm>
            <a:off x="2124075" y="6021388"/>
            <a:ext cx="71438" cy="215900"/>
          </a:xfrm>
          <a:prstGeom prst="straightConnector1">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54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852" name="AutoShape 12"/>
          <p:cNvCxnSpPr>
            <a:cxnSpLocks noChangeShapeType="1"/>
          </p:cNvCxnSpPr>
          <p:nvPr/>
        </p:nvCxnSpPr>
        <p:spPr bwMode="auto">
          <a:xfrm rot="16200000">
            <a:off x="2087562" y="5913438"/>
            <a:ext cx="73025" cy="0"/>
          </a:xfrm>
          <a:prstGeom prst="straightConnector1">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54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854" name="Line 14"/>
          <p:cNvSpPr>
            <a:spLocks noChangeShapeType="1"/>
          </p:cNvSpPr>
          <p:nvPr/>
        </p:nvSpPr>
        <p:spPr bwMode="auto">
          <a:xfrm>
            <a:off x="2124075" y="6308725"/>
            <a:ext cx="0" cy="287338"/>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5855" name="Line 15"/>
          <p:cNvSpPr>
            <a:spLocks noChangeShapeType="1"/>
          </p:cNvSpPr>
          <p:nvPr/>
        </p:nvSpPr>
        <p:spPr bwMode="auto">
          <a:xfrm>
            <a:off x="7235825" y="6308725"/>
            <a:ext cx="0" cy="4318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5856" name="Freeform 16"/>
          <p:cNvSpPr>
            <a:spLocks/>
          </p:cNvSpPr>
          <p:nvPr/>
        </p:nvSpPr>
        <p:spPr bwMode="auto">
          <a:xfrm>
            <a:off x="2124075" y="6453188"/>
            <a:ext cx="5094288" cy="328612"/>
          </a:xfrm>
          <a:custGeom>
            <a:avLst/>
            <a:gdLst>
              <a:gd name="T0" fmla="*/ 0 w 3209"/>
              <a:gd name="T1" fmla="*/ 106 h 207"/>
              <a:gd name="T2" fmla="*/ 110 w 3209"/>
              <a:gd name="T3" fmla="*/ 97 h 207"/>
              <a:gd name="T4" fmla="*/ 302 w 3209"/>
              <a:gd name="T5" fmla="*/ 51 h 207"/>
              <a:gd name="T6" fmla="*/ 594 w 3209"/>
              <a:gd name="T7" fmla="*/ 70 h 207"/>
              <a:gd name="T8" fmla="*/ 731 w 3209"/>
              <a:gd name="T9" fmla="*/ 125 h 207"/>
              <a:gd name="T10" fmla="*/ 887 w 3209"/>
              <a:gd name="T11" fmla="*/ 97 h 207"/>
              <a:gd name="T12" fmla="*/ 1573 w 3209"/>
              <a:gd name="T13" fmla="*/ 134 h 207"/>
              <a:gd name="T14" fmla="*/ 2075 w 3209"/>
              <a:gd name="T15" fmla="*/ 207 h 207"/>
              <a:gd name="T16" fmla="*/ 2432 w 3209"/>
              <a:gd name="T17" fmla="*/ 198 h 207"/>
              <a:gd name="T18" fmla="*/ 2514 w 3209"/>
              <a:gd name="T19" fmla="*/ 179 h 207"/>
              <a:gd name="T20" fmla="*/ 2551 w 3209"/>
              <a:gd name="T21" fmla="*/ 170 h 207"/>
              <a:gd name="T22" fmla="*/ 2578 w 3209"/>
              <a:gd name="T23" fmla="*/ 152 h 207"/>
              <a:gd name="T24" fmla="*/ 2606 w 3209"/>
              <a:gd name="T25" fmla="*/ 143 h 207"/>
              <a:gd name="T26" fmla="*/ 2670 w 3209"/>
              <a:gd name="T27" fmla="*/ 106 h 207"/>
              <a:gd name="T28" fmla="*/ 2725 w 3209"/>
              <a:gd name="T29" fmla="*/ 70 h 207"/>
              <a:gd name="T30" fmla="*/ 2743 w 3209"/>
              <a:gd name="T31" fmla="*/ 51 h 207"/>
              <a:gd name="T32" fmla="*/ 2843 w 3209"/>
              <a:gd name="T33" fmla="*/ 6 h 207"/>
              <a:gd name="T34" fmla="*/ 2917 w 3209"/>
              <a:gd name="T35" fmla="*/ 42 h 207"/>
              <a:gd name="T36" fmla="*/ 2926 w 3209"/>
              <a:gd name="T37" fmla="*/ 70 h 207"/>
              <a:gd name="T38" fmla="*/ 3017 w 3209"/>
              <a:gd name="T39" fmla="*/ 106 h 207"/>
              <a:gd name="T40" fmla="*/ 3035 w 3209"/>
              <a:gd name="T41" fmla="*/ 125 h 207"/>
              <a:gd name="T42" fmla="*/ 3090 w 3209"/>
              <a:gd name="T43" fmla="*/ 143 h 207"/>
              <a:gd name="T44" fmla="*/ 3209 w 3209"/>
              <a:gd name="T45" fmla="*/ 179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209" h="207">
                <a:moveTo>
                  <a:pt x="0" y="106"/>
                </a:moveTo>
                <a:cubicBezTo>
                  <a:pt x="37" y="103"/>
                  <a:pt x="74" y="103"/>
                  <a:pt x="110" y="97"/>
                </a:cubicBezTo>
                <a:cubicBezTo>
                  <a:pt x="174" y="86"/>
                  <a:pt x="237" y="61"/>
                  <a:pt x="302" y="51"/>
                </a:cubicBezTo>
                <a:cubicBezTo>
                  <a:pt x="320" y="52"/>
                  <a:pt x="520" y="53"/>
                  <a:pt x="594" y="70"/>
                </a:cubicBezTo>
                <a:cubicBezTo>
                  <a:pt x="643" y="81"/>
                  <a:pt x="684" y="108"/>
                  <a:pt x="731" y="125"/>
                </a:cubicBezTo>
                <a:cubicBezTo>
                  <a:pt x="785" y="118"/>
                  <a:pt x="835" y="114"/>
                  <a:pt x="887" y="97"/>
                </a:cubicBezTo>
                <a:cubicBezTo>
                  <a:pt x="1032" y="0"/>
                  <a:pt x="1378" y="110"/>
                  <a:pt x="1573" y="134"/>
                </a:cubicBezTo>
                <a:cubicBezTo>
                  <a:pt x="1739" y="175"/>
                  <a:pt x="1904" y="195"/>
                  <a:pt x="2075" y="207"/>
                </a:cubicBezTo>
                <a:cubicBezTo>
                  <a:pt x="2194" y="204"/>
                  <a:pt x="2313" y="206"/>
                  <a:pt x="2432" y="198"/>
                </a:cubicBezTo>
                <a:cubicBezTo>
                  <a:pt x="2460" y="196"/>
                  <a:pt x="2487" y="185"/>
                  <a:pt x="2514" y="179"/>
                </a:cubicBezTo>
                <a:cubicBezTo>
                  <a:pt x="2526" y="176"/>
                  <a:pt x="2551" y="170"/>
                  <a:pt x="2551" y="170"/>
                </a:cubicBezTo>
                <a:cubicBezTo>
                  <a:pt x="2560" y="164"/>
                  <a:pt x="2568" y="157"/>
                  <a:pt x="2578" y="152"/>
                </a:cubicBezTo>
                <a:cubicBezTo>
                  <a:pt x="2587" y="148"/>
                  <a:pt x="2598" y="148"/>
                  <a:pt x="2606" y="143"/>
                </a:cubicBezTo>
                <a:cubicBezTo>
                  <a:pt x="2684" y="98"/>
                  <a:pt x="2606" y="127"/>
                  <a:pt x="2670" y="106"/>
                </a:cubicBezTo>
                <a:cubicBezTo>
                  <a:pt x="2742" y="34"/>
                  <a:pt x="2655" y="112"/>
                  <a:pt x="2725" y="70"/>
                </a:cubicBezTo>
                <a:cubicBezTo>
                  <a:pt x="2732" y="65"/>
                  <a:pt x="2736" y="56"/>
                  <a:pt x="2743" y="51"/>
                </a:cubicBezTo>
                <a:cubicBezTo>
                  <a:pt x="2791" y="22"/>
                  <a:pt x="2802" y="20"/>
                  <a:pt x="2843" y="6"/>
                </a:cubicBezTo>
                <a:cubicBezTo>
                  <a:pt x="2894" y="14"/>
                  <a:pt x="2896" y="1"/>
                  <a:pt x="2917" y="42"/>
                </a:cubicBezTo>
                <a:cubicBezTo>
                  <a:pt x="2921" y="51"/>
                  <a:pt x="2920" y="62"/>
                  <a:pt x="2926" y="70"/>
                </a:cubicBezTo>
                <a:cubicBezTo>
                  <a:pt x="2945" y="94"/>
                  <a:pt x="2990" y="99"/>
                  <a:pt x="3017" y="106"/>
                </a:cubicBezTo>
                <a:cubicBezTo>
                  <a:pt x="3023" y="112"/>
                  <a:pt x="3027" y="121"/>
                  <a:pt x="3035" y="125"/>
                </a:cubicBezTo>
                <a:cubicBezTo>
                  <a:pt x="3052" y="134"/>
                  <a:pt x="3090" y="143"/>
                  <a:pt x="3090" y="143"/>
                </a:cubicBezTo>
                <a:cubicBezTo>
                  <a:pt x="3123" y="175"/>
                  <a:pt x="3165" y="179"/>
                  <a:pt x="3209" y="179"/>
                </a:cubicBezTo>
              </a:path>
            </a:pathLst>
          </a:custGeom>
          <a:noFill/>
          <a:ln w="25400"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Tree>
  </p:cSld>
  <p:clrMapOvr>
    <a:masterClrMapping/>
  </p:clrMapOvr>
  <p:transition spd="slow">
    <p:pull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476250"/>
            <a:ext cx="7772400" cy="720725"/>
          </a:xfrm>
        </p:spPr>
        <p:txBody>
          <a:bodyPr/>
          <a:lstStyle/>
          <a:p>
            <a:r>
              <a:rPr lang="en-GB" altLang="en-US" sz="4000">
                <a:solidFill>
                  <a:srgbClr val="000099"/>
                </a:solidFill>
                <a:effectLst>
                  <a:outerShdw blurRad="38100" dist="38100" dir="2700000" algn="tl">
                    <a:srgbClr val="000000"/>
                  </a:outerShdw>
                </a:effectLst>
                <a:latin typeface="Comic Sans MS" panose="030F0702030302020204" pitchFamily="66" charset="0"/>
              </a:rPr>
              <a:t>Clock face</a:t>
            </a:r>
            <a:endParaRPr lang="en-US" altLang="en-US" sz="4000">
              <a:solidFill>
                <a:srgbClr val="000099"/>
              </a:solidFill>
              <a:effectLst>
                <a:outerShdw blurRad="38100" dist="38100" dir="2700000" algn="tl">
                  <a:srgbClr val="000000"/>
                </a:outerShdw>
              </a:effectLst>
              <a:latin typeface="Comic Sans MS" panose="030F0702030302020204" pitchFamily="66" charset="0"/>
            </a:endParaRPr>
          </a:p>
        </p:txBody>
      </p:sp>
      <p:sp>
        <p:nvSpPr>
          <p:cNvPr id="36868" name="Oval 4"/>
          <p:cNvSpPr>
            <a:spLocks noChangeArrowheads="1"/>
          </p:cNvSpPr>
          <p:nvPr/>
        </p:nvSpPr>
        <p:spPr bwMode="auto">
          <a:xfrm>
            <a:off x="2051050" y="1412875"/>
            <a:ext cx="5400675" cy="4897438"/>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6869" name="Line 5"/>
          <p:cNvSpPr>
            <a:spLocks noChangeShapeType="1"/>
          </p:cNvSpPr>
          <p:nvPr/>
        </p:nvSpPr>
        <p:spPr bwMode="auto">
          <a:xfrm>
            <a:off x="4787900" y="1412875"/>
            <a:ext cx="0" cy="489585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6870" name="Line 6"/>
          <p:cNvSpPr>
            <a:spLocks noChangeShapeType="1"/>
          </p:cNvSpPr>
          <p:nvPr/>
        </p:nvSpPr>
        <p:spPr bwMode="auto">
          <a:xfrm flipH="1" flipV="1">
            <a:off x="2051050" y="3860800"/>
            <a:ext cx="540067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6871" name="Line 7"/>
          <p:cNvSpPr>
            <a:spLocks noChangeShapeType="1"/>
          </p:cNvSpPr>
          <p:nvPr/>
        </p:nvSpPr>
        <p:spPr bwMode="auto">
          <a:xfrm>
            <a:off x="2843213" y="2060575"/>
            <a:ext cx="3816350" cy="3455988"/>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6872" name="Line 8"/>
          <p:cNvSpPr>
            <a:spLocks noChangeShapeType="1"/>
          </p:cNvSpPr>
          <p:nvPr/>
        </p:nvSpPr>
        <p:spPr bwMode="auto">
          <a:xfrm flipH="1">
            <a:off x="3132138" y="1989138"/>
            <a:ext cx="3311525" cy="3744912"/>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Tree>
  </p:cSld>
  <p:clrMapOvr>
    <a:masterClrMapping/>
  </p:clrMapOvr>
  <p:transition spd="slow">
    <p:pull dir="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404813"/>
            <a:ext cx="7772400" cy="863600"/>
          </a:xfrm>
        </p:spPr>
        <p:txBody>
          <a:bodyPr/>
          <a:lstStyle/>
          <a:p>
            <a:r>
              <a:rPr lang="en-GB" altLang="en-US">
                <a:solidFill>
                  <a:srgbClr val="000099"/>
                </a:solidFill>
                <a:effectLst>
                  <a:outerShdw blurRad="38100" dist="38100" dir="2700000" algn="tl">
                    <a:srgbClr val="000000"/>
                  </a:outerShdw>
                </a:effectLst>
                <a:latin typeface="Comic Sans MS" panose="030F0702030302020204" pitchFamily="66" charset="0"/>
              </a:rPr>
              <a:t>Flow chart</a:t>
            </a:r>
            <a:endParaRPr lang="en-US" altLang="en-US">
              <a:solidFill>
                <a:srgbClr val="000099"/>
              </a:solidFill>
              <a:effectLst>
                <a:outerShdw blurRad="38100" dist="38100" dir="2700000" algn="tl">
                  <a:srgbClr val="000000"/>
                </a:outerShdw>
              </a:effectLst>
              <a:latin typeface="Comic Sans MS" panose="030F0702030302020204" pitchFamily="66" charset="0"/>
            </a:endParaRPr>
          </a:p>
        </p:txBody>
      </p:sp>
      <p:sp>
        <p:nvSpPr>
          <p:cNvPr id="37892" name="Oval 4"/>
          <p:cNvSpPr>
            <a:spLocks noChangeArrowheads="1"/>
          </p:cNvSpPr>
          <p:nvPr/>
        </p:nvSpPr>
        <p:spPr bwMode="auto">
          <a:xfrm>
            <a:off x="971550" y="2781300"/>
            <a:ext cx="1584325" cy="1584325"/>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7893" name="Oval 5"/>
          <p:cNvSpPr>
            <a:spLocks noChangeArrowheads="1"/>
          </p:cNvSpPr>
          <p:nvPr/>
        </p:nvSpPr>
        <p:spPr bwMode="auto">
          <a:xfrm>
            <a:off x="3492500" y="2781300"/>
            <a:ext cx="1584325" cy="1584325"/>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7894" name="Oval 6"/>
          <p:cNvSpPr>
            <a:spLocks noChangeArrowheads="1"/>
          </p:cNvSpPr>
          <p:nvPr/>
        </p:nvSpPr>
        <p:spPr bwMode="auto">
          <a:xfrm>
            <a:off x="6011863" y="2781300"/>
            <a:ext cx="1584325" cy="1584325"/>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7895" name="Line 7"/>
          <p:cNvSpPr>
            <a:spLocks noChangeShapeType="1"/>
          </p:cNvSpPr>
          <p:nvPr/>
        </p:nvSpPr>
        <p:spPr bwMode="auto">
          <a:xfrm>
            <a:off x="2555875" y="3573463"/>
            <a:ext cx="720725"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7896" name="Line 8"/>
          <p:cNvSpPr>
            <a:spLocks noChangeShapeType="1"/>
          </p:cNvSpPr>
          <p:nvPr/>
        </p:nvSpPr>
        <p:spPr bwMode="auto">
          <a:xfrm>
            <a:off x="7596188" y="3500438"/>
            <a:ext cx="720725"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7897" name="Line 9"/>
          <p:cNvSpPr>
            <a:spLocks noChangeShapeType="1"/>
          </p:cNvSpPr>
          <p:nvPr/>
        </p:nvSpPr>
        <p:spPr bwMode="auto">
          <a:xfrm>
            <a:off x="5076825" y="3573463"/>
            <a:ext cx="720725"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Tree>
  </p:cSld>
  <p:clrMapOvr>
    <a:masterClrMapping/>
  </p:clrMapOvr>
  <p:transition spd="slow">
    <p:pull dir="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333375"/>
            <a:ext cx="7772400" cy="574675"/>
          </a:xfrm>
        </p:spPr>
        <p:txBody>
          <a:bodyPr/>
          <a:lstStyle/>
          <a:p>
            <a:r>
              <a:rPr lang="en-GB" altLang="en-US" sz="4000">
                <a:solidFill>
                  <a:srgbClr val="000099"/>
                </a:solidFill>
                <a:effectLst>
                  <a:outerShdw blurRad="38100" dist="38100" dir="2700000" algn="tl">
                    <a:srgbClr val="000000"/>
                  </a:outerShdw>
                </a:effectLst>
                <a:latin typeface="Comic Sans MS" panose="030F0702030302020204" pitchFamily="66" charset="0"/>
              </a:rPr>
              <a:t>Cards on a washing line</a:t>
            </a:r>
            <a:endParaRPr lang="en-US" altLang="en-US" sz="4000">
              <a:solidFill>
                <a:srgbClr val="000099"/>
              </a:solidFill>
              <a:effectLst>
                <a:outerShdw blurRad="38100" dist="38100" dir="2700000" algn="tl">
                  <a:srgbClr val="000000"/>
                </a:outerShdw>
              </a:effectLst>
              <a:latin typeface="Comic Sans MS" panose="030F0702030302020204" pitchFamily="66" charset="0"/>
            </a:endParaRPr>
          </a:p>
        </p:txBody>
      </p:sp>
      <p:sp>
        <p:nvSpPr>
          <p:cNvPr id="34820" name="Arc 4"/>
          <p:cNvSpPr>
            <a:spLocks/>
          </p:cNvSpPr>
          <p:nvPr/>
        </p:nvSpPr>
        <p:spPr bwMode="auto">
          <a:xfrm rot="5400000">
            <a:off x="3936207" y="-1119981"/>
            <a:ext cx="766762" cy="6553200"/>
          </a:xfrm>
          <a:custGeom>
            <a:avLst/>
            <a:gdLst>
              <a:gd name="G0" fmla="+- 0 0 0"/>
              <a:gd name="G1" fmla="+- 19326 0 0"/>
              <a:gd name="G2" fmla="+- 21600 0 0"/>
              <a:gd name="T0" fmla="*/ 9646 w 21600"/>
              <a:gd name="T1" fmla="*/ 0 h 38587"/>
              <a:gd name="T2" fmla="*/ 9777 w 21600"/>
              <a:gd name="T3" fmla="*/ 38587 h 38587"/>
              <a:gd name="T4" fmla="*/ 0 w 21600"/>
              <a:gd name="T5" fmla="*/ 19326 h 38587"/>
            </a:gdLst>
            <a:ahLst/>
            <a:cxnLst>
              <a:cxn ang="0">
                <a:pos x="T0" y="T1"/>
              </a:cxn>
              <a:cxn ang="0">
                <a:pos x="T2" y="T3"/>
              </a:cxn>
              <a:cxn ang="0">
                <a:pos x="T4" y="T5"/>
              </a:cxn>
            </a:cxnLst>
            <a:rect l="0" t="0" r="r" b="b"/>
            <a:pathLst>
              <a:path w="21600" h="38587" fill="none" extrusionOk="0">
                <a:moveTo>
                  <a:pt x="9646" y="-1"/>
                </a:moveTo>
                <a:cubicBezTo>
                  <a:pt x="16971" y="3655"/>
                  <a:pt x="21600" y="11139"/>
                  <a:pt x="21600" y="19326"/>
                </a:cubicBezTo>
                <a:cubicBezTo>
                  <a:pt x="21600" y="27460"/>
                  <a:pt x="17030" y="34904"/>
                  <a:pt x="9776" y="38586"/>
                </a:cubicBezTo>
              </a:path>
              <a:path w="21600" h="38587" stroke="0" extrusionOk="0">
                <a:moveTo>
                  <a:pt x="9646" y="-1"/>
                </a:moveTo>
                <a:cubicBezTo>
                  <a:pt x="16971" y="3655"/>
                  <a:pt x="21600" y="11139"/>
                  <a:pt x="21600" y="19326"/>
                </a:cubicBezTo>
                <a:cubicBezTo>
                  <a:pt x="21600" y="27460"/>
                  <a:pt x="17030" y="34904"/>
                  <a:pt x="9776" y="38586"/>
                </a:cubicBezTo>
                <a:lnTo>
                  <a:pt x="0" y="19326"/>
                </a:lnTo>
                <a:close/>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34821" name="Rectangle 5"/>
          <p:cNvSpPr>
            <a:spLocks noChangeArrowheads="1"/>
          </p:cNvSpPr>
          <p:nvPr/>
        </p:nvSpPr>
        <p:spPr bwMode="auto">
          <a:xfrm rot="433584">
            <a:off x="1619250" y="2636838"/>
            <a:ext cx="1657350" cy="2447925"/>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4822" name="Rectangle 6"/>
          <p:cNvSpPr>
            <a:spLocks noChangeArrowheads="1"/>
          </p:cNvSpPr>
          <p:nvPr/>
        </p:nvSpPr>
        <p:spPr bwMode="auto">
          <a:xfrm rot="-589375">
            <a:off x="5940425" y="2636838"/>
            <a:ext cx="1657350" cy="2447925"/>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4823" name="Rectangle 7"/>
          <p:cNvSpPr>
            <a:spLocks noChangeArrowheads="1"/>
          </p:cNvSpPr>
          <p:nvPr/>
        </p:nvSpPr>
        <p:spPr bwMode="auto">
          <a:xfrm>
            <a:off x="3708400" y="2781300"/>
            <a:ext cx="1657350" cy="2447925"/>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4824" name="Line 8"/>
          <p:cNvSpPr>
            <a:spLocks noChangeShapeType="1"/>
          </p:cNvSpPr>
          <p:nvPr/>
        </p:nvSpPr>
        <p:spPr bwMode="auto">
          <a:xfrm flipH="1">
            <a:off x="2051050" y="2205038"/>
            <a:ext cx="73025" cy="576262"/>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4825" name="Line 9"/>
          <p:cNvSpPr>
            <a:spLocks noChangeShapeType="1"/>
          </p:cNvSpPr>
          <p:nvPr/>
        </p:nvSpPr>
        <p:spPr bwMode="auto">
          <a:xfrm>
            <a:off x="7021513" y="2205038"/>
            <a:ext cx="71437" cy="576262"/>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4826" name="Line 10"/>
          <p:cNvSpPr>
            <a:spLocks noChangeShapeType="1"/>
          </p:cNvSpPr>
          <p:nvPr/>
        </p:nvSpPr>
        <p:spPr bwMode="auto">
          <a:xfrm>
            <a:off x="6084888" y="2349500"/>
            <a:ext cx="71437" cy="5746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4827" name="Line 11"/>
          <p:cNvSpPr>
            <a:spLocks noChangeShapeType="1"/>
          </p:cNvSpPr>
          <p:nvPr/>
        </p:nvSpPr>
        <p:spPr bwMode="auto">
          <a:xfrm flipH="1">
            <a:off x="2987675" y="2349500"/>
            <a:ext cx="73025" cy="576263"/>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4828" name="Line 12"/>
          <p:cNvSpPr>
            <a:spLocks noChangeShapeType="1"/>
          </p:cNvSpPr>
          <p:nvPr/>
        </p:nvSpPr>
        <p:spPr bwMode="auto">
          <a:xfrm flipH="1">
            <a:off x="5003800" y="2420938"/>
            <a:ext cx="1588" cy="503237"/>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4829" name="Line 13"/>
          <p:cNvSpPr>
            <a:spLocks noChangeShapeType="1"/>
          </p:cNvSpPr>
          <p:nvPr/>
        </p:nvSpPr>
        <p:spPr bwMode="auto">
          <a:xfrm flipH="1">
            <a:off x="3995738" y="2420938"/>
            <a:ext cx="1587" cy="576262"/>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Tree>
  </p:cSld>
  <p:clrMapOvr>
    <a:masterClrMapping/>
  </p:clrMapOvr>
  <p:transition spd="slow">
    <p:pull dir="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Text Box 4"/>
          <p:cNvSpPr txBox="1">
            <a:spLocks noChangeArrowheads="1"/>
          </p:cNvSpPr>
          <p:nvPr/>
        </p:nvSpPr>
        <p:spPr bwMode="auto">
          <a:xfrm>
            <a:off x="1835150" y="1773238"/>
            <a:ext cx="5473700"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sz="4400">
                <a:solidFill>
                  <a:srgbClr val="000099"/>
                </a:solidFill>
                <a:effectLst>
                  <a:outerShdw blurRad="38100" dist="38100" dir="2700000" algn="tl">
                    <a:srgbClr val="000000"/>
                  </a:outerShdw>
                </a:effectLst>
              </a:rPr>
              <a:t>Examples of </a:t>
            </a:r>
          </a:p>
          <a:p>
            <a:pPr algn="ctr"/>
            <a:r>
              <a:rPr lang="en-GB" altLang="en-US" sz="4400">
                <a:solidFill>
                  <a:srgbClr val="000099"/>
                </a:solidFill>
                <a:effectLst>
                  <a:outerShdw blurRad="38100" dist="38100" dir="2700000" algn="tl">
                    <a:srgbClr val="000000"/>
                  </a:outerShdw>
                </a:effectLst>
              </a:rPr>
              <a:t>‘skeletons’ </a:t>
            </a:r>
          </a:p>
          <a:p>
            <a:pPr algn="ctr"/>
            <a:r>
              <a:rPr lang="en-GB" altLang="en-US" sz="4400">
                <a:solidFill>
                  <a:srgbClr val="000099"/>
                </a:solidFill>
                <a:effectLst>
                  <a:outerShdw blurRad="38100" dist="38100" dir="2700000" algn="tl">
                    <a:srgbClr val="000000"/>
                  </a:outerShdw>
                </a:effectLst>
              </a:rPr>
              <a:t>in use</a:t>
            </a:r>
            <a:endParaRPr lang="en-US" altLang="en-US" sz="4400">
              <a:solidFill>
                <a:srgbClr val="000099"/>
              </a:solidFill>
              <a:effectLst>
                <a:outerShdw blurRad="38100" dist="38100" dir="2700000" algn="tl">
                  <a:srgbClr val="000000"/>
                </a:outerShdw>
              </a:effectLst>
            </a:endParaRPr>
          </a:p>
        </p:txBody>
      </p:sp>
      <p:sp>
        <p:nvSpPr>
          <p:cNvPr id="50181" name="Text Box 5"/>
          <p:cNvSpPr txBox="1">
            <a:spLocks noChangeArrowheads="1"/>
          </p:cNvSpPr>
          <p:nvPr/>
        </p:nvSpPr>
        <p:spPr bwMode="auto">
          <a:xfrm>
            <a:off x="990600" y="5257800"/>
            <a:ext cx="68580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000"/>
              <a:t>Taken from ‘How to teach Writing Across the Curriculum’ (KS1/2) by Sue Palmer, with many thanks to David Fulton Publishers </a:t>
            </a:r>
            <a:endParaRPr lang="en-GB" altLang="en-US" sz="2000"/>
          </a:p>
        </p:txBody>
      </p:sp>
    </p:spTree>
  </p:cSld>
  <p:clrMapOvr>
    <a:masterClrMapping/>
  </p:clrMapOvr>
  <p:transition spd="slow">
    <p:pull dir="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Text Box 4"/>
          <p:cNvSpPr txBox="1">
            <a:spLocks noChangeArrowheads="1"/>
          </p:cNvSpPr>
          <p:nvPr/>
        </p:nvSpPr>
        <p:spPr bwMode="auto">
          <a:xfrm>
            <a:off x="395288" y="333375"/>
            <a:ext cx="8208962" cy="640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a:t>MY LIFE SO FAR</a:t>
            </a:r>
          </a:p>
          <a:p>
            <a:r>
              <a:rPr lang="en-GB" altLang="en-US" sz="2000"/>
              <a:t>My name is Jessica Martin and I am six years old. I live in York with my mum and my little brother Baz. This is the story of my life so far.</a:t>
            </a:r>
          </a:p>
          <a:p>
            <a:r>
              <a:rPr lang="en-GB" altLang="en-US" sz="2000"/>
              <a:t>I was born at St Mary’s Hospital on 19</a:t>
            </a:r>
            <a:r>
              <a:rPr lang="en-GB" altLang="en-US" sz="2000" baseline="30000"/>
              <a:t>th</a:t>
            </a:r>
            <a:r>
              <a:rPr lang="en-GB" altLang="en-US" sz="2000"/>
              <a:t> December, 1997. I was a good baby and I did not keep Mum awake at night. When I was 3, Baz was born. He was not a good baby! He cried all the time and kept us all awake.</a:t>
            </a:r>
          </a:p>
          <a:p>
            <a:r>
              <a:rPr lang="en-GB" altLang="en-US" sz="2000"/>
              <a:t>Not long after Baz was born, I started at playgroup and met my best friend Hannah. We had lots of fun playing in the house and dressing up. At the age of 4, I had chicken pox. It made me very itchy and Mum dabbed my spots with pink medicine.</a:t>
            </a:r>
          </a:p>
          <a:p>
            <a:r>
              <a:rPr lang="en-GB" altLang="en-US" sz="2000"/>
              <a:t>Soon after that, I started school. Hannah and I were in Mrs Robinson’s class. It was fun because we played all day. Next we went into Mrs Bennett’s class. That was when I learned to read and write. Mrs Bennett read us lots of stories.</a:t>
            </a:r>
          </a:p>
          <a:p>
            <a:r>
              <a:rPr lang="en-GB" altLang="en-US" sz="2000"/>
              <a:t>Last September I moved up into Mr Long’s class, and now I am learning my times tables  </a:t>
            </a:r>
            <a:endParaRPr lang="en-US" altLang="en-US" sz="2000"/>
          </a:p>
        </p:txBody>
      </p:sp>
      <p:sp>
        <p:nvSpPr>
          <p:cNvPr id="51206" name="Text Box 6"/>
          <p:cNvSpPr txBox="1">
            <a:spLocks noChangeArrowheads="1"/>
          </p:cNvSpPr>
          <p:nvPr/>
        </p:nvSpPr>
        <p:spPr bwMode="auto">
          <a:xfrm>
            <a:off x="7467600" y="6461125"/>
            <a:ext cx="1676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hlinkClick r:id="rId2" action="ppaction://hlinksldjump"/>
              </a:rPr>
              <a:t>Skeleton</a:t>
            </a:r>
            <a:endParaRPr lang="en-GB" altLang="en-US" sz="2000"/>
          </a:p>
        </p:txBody>
      </p:sp>
    </p:spTree>
  </p:cSld>
  <p:clrMapOvr>
    <a:masterClrMapping/>
  </p:clrMapOvr>
  <p:transition spd="slow">
    <p:pull dir="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Text Box 4"/>
          <p:cNvSpPr txBox="1">
            <a:spLocks noChangeArrowheads="1"/>
          </p:cNvSpPr>
          <p:nvPr/>
        </p:nvSpPr>
        <p:spPr bwMode="auto">
          <a:xfrm>
            <a:off x="1835150" y="981075"/>
            <a:ext cx="612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ltLang="en-US"/>
          </a:p>
        </p:txBody>
      </p:sp>
      <p:sp>
        <p:nvSpPr>
          <p:cNvPr id="39941" name="Text Box 5"/>
          <p:cNvSpPr txBox="1">
            <a:spLocks noChangeArrowheads="1"/>
          </p:cNvSpPr>
          <p:nvPr/>
        </p:nvSpPr>
        <p:spPr bwMode="auto">
          <a:xfrm>
            <a:off x="2124075" y="333375"/>
            <a:ext cx="48958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sz="4000">
                <a:solidFill>
                  <a:srgbClr val="000099"/>
                </a:solidFill>
                <a:effectLst>
                  <a:outerShdw blurRad="38100" dist="38100" dir="2700000" algn="tl">
                    <a:srgbClr val="000000"/>
                  </a:outerShdw>
                </a:effectLst>
              </a:rPr>
              <a:t>recount text</a:t>
            </a:r>
            <a:endParaRPr lang="en-US" altLang="en-US" sz="4000">
              <a:solidFill>
                <a:srgbClr val="000099"/>
              </a:solidFill>
              <a:effectLst>
                <a:outerShdw blurRad="38100" dist="38100" dir="2700000" algn="tl">
                  <a:srgbClr val="000000"/>
                </a:outerShdw>
              </a:effectLst>
            </a:endParaRPr>
          </a:p>
        </p:txBody>
      </p:sp>
      <p:sp>
        <p:nvSpPr>
          <p:cNvPr id="39942" name="Text Box 6"/>
          <p:cNvSpPr txBox="1">
            <a:spLocks noChangeArrowheads="1"/>
          </p:cNvSpPr>
          <p:nvPr/>
        </p:nvSpPr>
        <p:spPr bwMode="auto">
          <a:xfrm>
            <a:off x="1331913" y="1700213"/>
            <a:ext cx="345598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3200"/>
              <a:t>* retells events</a:t>
            </a:r>
            <a:endParaRPr lang="en-US" altLang="en-US" sz="3200"/>
          </a:p>
        </p:txBody>
      </p:sp>
      <p:sp>
        <p:nvSpPr>
          <p:cNvPr id="39943" name="Text Box 7"/>
          <p:cNvSpPr txBox="1">
            <a:spLocks noChangeArrowheads="1"/>
          </p:cNvSpPr>
          <p:nvPr/>
        </p:nvSpPr>
        <p:spPr bwMode="auto">
          <a:xfrm>
            <a:off x="1331913" y="2708275"/>
            <a:ext cx="36004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3200"/>
              <a:t>* in time order</a:t>
            </a:r>
            <a:endParaRPr lang="en-US" altLang="en-US" sz="3200"/>
          </a:p>
        </p:txBody>
      </p:sp>
      <p:sp>
        <p:nvSpPr>
          <p:cNvPr id="39944" name="Line 8"/>
          <p:cNvSpPr>
            <a:spLocks noChangeShapeType="1"/>
          </p:cNvSpPr>
          <p:nvPr/>
        </p:nvSpPr>
        <p:spPr bwMode="auto">
          <a:xfrm>
            <a:off x="1692275" y="4724400"/>
            <a:ext cx="6121400"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9945" name="Line 9"/>
          <p:cNvSpPr>
            <a:spLocks noChangeShapeType="1"/>
          </p:cNvSpPr>
          <p:nvPr/>
        </p:nvSpPr>
        <p:spPr bwMode="auto">
          <a:xfrm>
            <a:off x="2124075" y="3860800"/>
            <a:ext cx="0" cy="1728788"/>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9946" name="Line 10"/>
          <p:cNvSpPr>
            <a:spLocks noChangeShapeType="1"/>
          </p:cNvSpPr>
          <p:nvPr/>
        </p:nvSpPr>
        <p:spPr bwMode="auto">
          <a:xfrm>
            <a:off x="3779838" y="3500438"/>
            <a:ext cx="0" cy="2449512"/>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9947" name="Line 11"/>
          <p:cNvSpPr>
            <a:spLocks noChangeShapeType="1"/>
          </p:cNvSpPr>
          <p:nvPr/>
        </p:nvSpPr>
        <p:spPr bwMode="auto">
          <a:xfrm>
            <a:off x="5507038" y="4148138"/>
            <a:ext cx="0" cy="115252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9948" name="Line 12"/>
          <p:cNvSpPr>
            <a:spLocks noChangeShapeType="1"/>
          </p:cNvSpPr>
          <p:nvPr/>
        </p:nvSpPr>
        <p:spPr bwMode="auto">
          <a:xfrm>
            <a:off x="6875463" y="3932238"/>
            <a:ext cx="0" cy="1728787"/>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39949" name="Text Box 13"/>
          <p:cNvSpPr txBox="1">
            <a:spLocks noChangeArrowheads="1"/>
          </p:cNvSpPr>
          <p:nvPr/>
        </p:nvSpPr>
        <p:spPr bwMode="auto">
          <a:xfrm>
            <a:off x="3059113" y="6092825"/>
            <a:ext cx="302418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3200"/>
              <a:t>(chronological)</a:t>
            </a:r>
            <a:endParaRPr lang="en-US" altLang="en-US" sz="3200"/>
          </a:p>
        </p:txBody>
      </p:sp>
      <p:sp>
        <p:nvSpPr>
          <p:cNvPr id="39951" name="AutoShape 15"/>
          <p:cNvSpPr>
            <a:spLocks noChangeArrowheads="1"/>
          </p:cNvSpPr>
          <p:nvPr/>
        </p:nvSpPr>
        <p:spPr bwMode="auto">
          <a:xfrm>
            <a:off x="6732588" y="6092825"/>
            <a:ext cx="1800225" cy="504825"/>
          </a:xfrm>
          <a:prstGeom prst="rightArrow">
            <a:avLst>
              <a:gd name="adj1" fmla="val 50000"/>
              <a:gd name="adj2" fmla="val 89151"/>
            </a:avLst>
          </a:prstGeom>
          <a:gradFill rotWithShape="1">
            <a:gsLst>
              <a:gs pos="0">
                <a:srgbClr val="6397FF">
                  <a:alpha val="77000"/>
                </a:srgbClr>
              </a:gs>
              <a:gs pos="100000">
                <a:srgbClr val="6397FF">
                  <a:gamma/>
                  <a:tint val="15294"/>
                  <a:invGamma/>
                </a:srgbClr>
              </a:gs>
            </a:gsLst>
            <a:lin ang="5400000" scaled="1"/>
          </a:gradFill>
          <a:ln w="25400">
            <a:solidFill>
              <a:srgbClr val="99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9950" name="Text Box 14"/>
          <p:cNvSpPr txBox="1">
            <a:spLocks noChangeArrowheads="1"/>
          </p:cNvSpPr>
          <p:nvPr/>
        </p:nvSpPr>
        <p:spPr bwMode="auto">
          <a:xfrm>
            <a:off x="6588125" y="6092825"/>
            <a:ext cx="2376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hlinkClick r:id="rId2" action="ppaction://hlinksldjump"/>
              </a:rPr>
              <a:t>Blank version</a:t>
            </a:r>
            <a:endParaRPr lang="en-GB" alt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9942"/>
                                        </p:tgtEl>
                                        <p:attrNameLst>
                                          <p:attrName>style.visibility</p:attrName>
                                        </p:attrNameLst>
                                      </p:cBhvr>
                                      <p:to>
                                        <p:strVal val="visible"/>
                                      </p:to>
                                    </p:set>
                                    <p:anim calcmode="lin" valueType="num">
                                      <p:cBhvr additive="base">
                                        <p:cTn id="7" dur="500" fill="hold"/>
                                        <p:tgtEl>
                                          <p:spTgt spid="39942"/>
                                        </p:tgtEl>
                                        <p:attrNameLst>
                                          <p:attrName>ppt_x</p:attrName>
                                        </p:attrNameLst>
                                      </p:cBhvr>
                                      <p:tavLst>
                                        <p:tav tm="0">
                                          <p:val>
                                            <p:strVal val="#ppt_x"/>
                                          </p:val>
                                        </p:tav>
                                        <p:tav tm="100000">
                                          <p:val>
                                            <p:strVal val="#ppt_x"/>
                                          </p:val>
                                        </p:tav>
                                      </p:tavLst>
                                    </p:anim>
                                    <p:anim calcmode="lin" valueType="num">
                                      <p:cBhvr additive="base">
                                        <p:cTn id="8" dur="500" fill="hold"/>
                                        <p:tgtEl>
                                          <p:spTgt spid="3994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9943"/>
                                        </p:tgtEl>
                                        <p:attrNameLst>
                                          <p:attrName>style.visibility</p:attrName>
                                        </p:attrNameLst>
                                      </p:cBhvr>
                                      <p:to>
                                        <p:strVal val="visible"/>
                                      </p:to>
                                    </p:set>
                                    <p:anim calcmode="lin" valueType="num">
                                      <p:cBhvr additive="base">
                                        <p:cTn id="13" dur="500" fill="hold"/>
                                        <p:tgtEl>
                                          <p:spTgt spid="39943"/>
                                        </p:tgtEl>
                                        <p:attrNameLst>
                                          <p:attrName>ppt_x</p:attrName>
                                        </p:attrNameLst>
                                      </p:cBhvr>
                                      <p:tavLst>
                                        <p:tav tm="0">
                                          <p:val>
                                            <p:strVal val="#ppt_x"/>
                                          </p:val>
                                        </p:tav>
                                        <p:tav tm="100000">
                                          <p:val>
                                            <p:strVal val="#ppt_x"/>
                                          </p:val>
                                        </p:tav>
                                      </p:tavLst>
                                    </p:anim>
                                    <p:anim calcmode="lin" valueType="num">
                                      <p:cBhvr additive="base">
                                        <p:cTn id="14" dur="500" fill="hold"/>
                                        <p:tgtEl>
                                          <p:spTgt spid="3994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9944"/>
                                        </p:tgtEl>
                                        <p:attrNameLst>
                                          <p:attrName>style.visibility</p:attrName>
                                        </p:attrNameLst>
                                      </p:cBhvr>
                                      <p:to>
                                        <p:strVal val="visible"/>
                                      </p:to>
                                    </p:set>
                                    <p:anim calcmode="lin" valueType="num">
                                      <p:cBhvr additive="base">
                                        <p:cTn id="19" dur="500" fill="hold"/>
                                        <p:tgtEl>
                                          <p:spTgt spid="39944"/>
                                        </p:tgtEl>
                                        <p:attrNameLst>
                                          <p:attrName>ppt_x</p:attrName>
                                        </p:attrNameLst>
                                      </p:cBhvr>
                                      <p:tavLst>
                                        <p:tav tm="0">
                                          <p:val>
                                            <p:strVal val="#ppt_x"/>
                                          </p:val>
                                        </p:tav>
                                        <p:tav tm="100000">
                                          <p:val>
                                            <p:strVal val="#ppt_x"/>
                                          </p:val>
                                        </p:tav>
                                      </p:tavLst>
                                    </p:anim>
                                    <p:anim calcmode="lin" valueType="num">
                                      <p:cBhvr additive="base">
                                        <p:cTn id="20" dur="500" fill="hold"/>
                                        <p:tgtEl>
                                          <p:spTgt spid="39944"/>
                                        </p:tgtEl>
                                        <p:attrNameLst>
                                          <p:attrName>ppt_y</p:attrName>
                                        </p:attrNameLst>
                                      </p:cBhvr>
                                      <p:tavLst>
                                        <p:tav tm="0">
                                          <p:val>
                                            <p:strVal val="1+#ppt_h/2"/>
                                          </p:val>
                                        </p:tav>
                                        <p:tav tm="100000">
                                          <p:val>
                                            <p:strVal val="#ppt_y"/>
                                          </p:val>
                                        </p:tav>
                                      </p:tavLst>
                                    </p:anim>
                                  </p:childTnLst>
                                </p:cTn>
                              </p:par>
                            </p:childTnLst>
                          </p:cTn>
                        </p:par>
                        <p:par>
                          <p:cTn id="21" fill="hold" nodeType="afterGroup">
                            <p:stCondLst>
                              <p:cond delay="500"/>
                            </p:stCondLst>
                            <p:childTnLst>
                              <p:par>
                                <p:cTn id="22" presetID="2" presetClass="entr" presetSubtype="4" fill="hold" grpId="0" nodeType="afterEffect">
                                  <p:stCondLst>
                                    <p:cond delay="0"/>
                                  </p:stCondLst>
                                  <p:childTnLst>
                                    <p:set>
                                      <p:cBhvr>
                                        <p:cTn id="23" dur="1" fill="hold">
                                          <p:stCondLst>
                                            <p:cond delay="0"/>
                                          </p:stCondLst>
                                        </p:cTn>
                                        <p:tgtEl>
                                          <p:spTgt spid="39945"/>
                                        </p:tgtEl>
                                        <p:attrNameLst>
                                          <p:attrName>style.visibility</p:attrName>
                                        </p:attrNameLst>
                                      </p:cBhvr>
                                      <p:to>
                                        <p:strVal val="visible"/>
                                      </p:to>
                                    </p:set>
                                    <p:anim calcmode="lin" valueType="num">
                                      <p:cBhvr additive="base">
                                        <p:cTn id="24" dur="1000" fill="hold"/>
                                        <p:tgtEl>
                                          <p:spTgt spid="39945"/>
                                        </p:tgtEl>
                                        <p:attrNameLst>
                                          <p:attrName>ppt_x</p:attrName>
                                        </p:attrNameLst>
                                      </p:cBhvr>
                                      <p:tavLst>
                                        <p:tav tm="0">
                                          <p:val>
                                            <p:strVal val="#ppt_x"/>
                                          </p:val>
                                        </p:tav>
                                        <p:tav tm="100000">
                                          <p:val>
                                            <p:strVal val="#ppt_x"/>
                                          </p:val>
                                        </p:tav>
                                      </p:tavLst>
                                    </p:anim>
                                    <p:anim calcmode="lin" valueType="num">
                                      <p:cBhvr additive="base">
                                        <p:cTn id="25" dur="1000" fill="hold"/>
                                        <p:tgtEl>
                                          <p:spTgt spid="39945"/>
                                        </p:tgtEl>
                                        <p:attrNameLst>
                                          <p:attrName>ppt_y</p:attrName>
                                        </p:attrNameLst>
                                      </p:cBhvr>
                                      <p:tavLst>
                                        <p:tav tm="0">
                                          <p:val>
                                            <p:strVal val="1+#ppt_h/2"/>
                                          </p:val>
                                        </p:tav>
                                        <p:tav tm="100000">
                                          <p:val>
                                            <p:strVal val="#ppt_y"/>
                                          </p:val>
                                        </p:tav>
                                      </p:tavLst>
                                    </p:anim>
                                  </p:childTnLst>
                                </p:cTn>
                              </p:par>
                            </p:childTnLst>
                          </p:cTn>
                        </p:par>
                        <p:par>
                          <p:cTn id="26" fill="hold" nodeType="afterGroup">
                            <p:stCondLst>
                              <p:cond delay="1500"/>
                            </p:stCondLst>
                            <p:childTnLst>
                              <p:par>
                                <p:cTn id="27" presetID="2" presetClass="entr" presetSubtype="4" fill="hold" grpId="0" nodeType="afterEffect">
                                  <p:stCondLst>
                                    <p:cond delay="0"/>
                                  </p:stCondLst>
                                  <p:childTnLst>
                                    <p:set>
                                      <p:cBhvr>
                                        <p:cTn id="28" dur="1" fill="hold">
                                          <p:stCondLst>
                                            <p:cond delay="0"/>
                                          </p:stCondLst>
                                        </p:cTn>
                                        <p:tgtEl>
                                          <p:spTgt spid="39946"/>
                                        </p:tgtEl>
                                        <p:attrNameLst>
                                          <p:attrName>style.visibility</p:attrName>
                                        </p:attrNameLst>
                                      </p:cBhvr>
                                      <p:to>
                                        <p:strVal val="visible"/>
                                      </p:to>
                                    </p:set>
                                    <p:anim calcmode="lin" valueType="num">
                                      <p:cBhvr additive="base">
                                        <p:cTn id="29" dur="1000" fill="hold"/>
                                        <p:tgtEl>
                                          <p:spTgt spid="39946"/>
                                        </p:tgtEl>
                                        <p:attrNameLst>
                                          <p:attrName>ppt_x</p:attrName>
                                        </p:attrNameLst>
                                      </p:cBhvr>
                                      <p:tavLst>
                                        <p:tav tm="0">
                                          <p:val>
                                            <p:strVal val="#ppt_x"/>
                                          </p:val>
                                        </p:tav>
                                        <p:tav tm="100000">
                                          <p:val>
                                            <p:strVal val="#ppt_x"/>
                                          </p:val>
                                        </p:tav>
                                      </p:tavLst>
                                    </p:anim>
                                    <p:anim calcmode="lin" valueType="num">
                                      <p:cBhvr additive="base">
                                        <p:cTn id="30" dur="1000" fill="hold"/>
                                        <p:tgtEl>
                                          <p:spTgt spid="39946"/>
                                        </p:tgtEl>
                                        <p:attrNameLst>
                                          <p:attrName>ppt_y</p:attrName>
                                        </p:attrNameLst>
                                      </p:cBhvr>
                                      <p:tavLst>
                                        <p:tav tm="0">
                                          <p:val>
                                            <p:strVal val="1+#ppt_h/2"/>
                                          </p:val>
                                        </p:tav>
                                        <p:tav tm="100000">
                                          <p:val>
                                            <p:strVal val="#ppt_y"/>
                                          </p:val>
                                        </p:tav>
                                      </p:tavLst>
                                    </p:anim>
                                  </p:childTnLst>
                                </p:cTn>
                              </p:par>
                            </p:childTnLst>
                          </p:cTn>
                        </p:par>
                        <p:par>
                          <p:cTn id="31" fill="hold" nodeType="afterGroup">
                            <p:stCondLst>
                              <p:cond delay="2500"/>
                            </p:stCondLst>
                            <p:childTnLst>
                              <p:par>
                                <p:cTn id="32" presetID="2" presetClass="entr" presetSubtype="4" fill="hold" grpId="0" nodeType="afterEffect">
                                  <p:stCondLst>
                                    <p:cond delay="0"/>
                                  </p:stCondLst>
                                  <p:childTnLst>
                                    <p:set>
                                      <p:cBhvr>
                                        <p:cTn id="33" dur="1" fill="hold">
                                          <p:stCondLst>
                                            <p:cond delay="0"/>
                                          </p:stCondLst>
                                        </p:cTn>
                                        <p:tgtEl>
                                          <p:spTgt spid="39947"/>
                                        </p:tgtEl>
                                        <p:attrNameLst>
                                          <p:attrName>style.visibility</p:attrName>
                                        </p:attrNameLst>
                                      </p:cBhvr>
                                      <p:to>
                                        <p:strVal val="visible"/>
                                      </p:to>
                                    </p:set>
                                    <p:anim calcmode="lin" valueType="num">
                                      <p:cBhvr additive="base">
                                        <p:cTn id="34" dur="1000" fill="hold"/>
                                        <p:tgtEl>
                                          <p:spTgt spid="39947"/>
                                        </p:tgtEl>
                                        <p:attrNameLst>
                                          <p:attrName>ppt_x</p:attrName>
                                        </p:attrNameLst>
                                      </p:cBhvr>
                                      <p:tavLst>
                                        <p:tav tm="0">
                                          <p:val>
                                            <p:strVal val="#ppt_x"/>
                                          </p:val>
                                        </p:tav>
                                        <p:tav tm="100000">
                                          <p:val>
                                            <p:strVal val="#ppt_x"/>
                                          </p:val>
                                        </p:tav>
                                      </p:tavLst>
                                    </p:anim>
                                    <p:anim calcmode="lin" valueType="num">
                                      <p:cBhvr additive="base">
                                        <p:cTn id="35" dur="1000" fill="hold"/>
                                        <p:tgtEl>
                                          <p:spTgt spid="39947"/>
                                        </p:tgtEl>
                                        <p:attrNameLst>
                                          <p:attrName>ppt_y</p:attrName>
                                        </p:attrNameLst>
                                      </p:cBhvr>
                                      <p:tavLst>
                                        <p:tav tm="0">
                                          <p:val>
                                            <p:strVal val="1+#ppt_h/2"/>
                                          </p:val>
                                        </p:tav>
                                        <p:tav tm="100000">
                                          <p:val>
                                            <p:strVal val="#ppt_y"/>
                                          </p:val>
                                        </p:tav>
                                      </p:tavLst>
                                    </p:anim>
                                  </p:childTnLst>
                                </p:cTn>
                              </p:par>
                            </p:childTnLst>
                          </p:cTn>
                        </p:par>
                        <p:par>
                          <p:cTn id="36" fill="hold" nodeType="afterGroup">
                            <p:stCondLst>
                              <p:cond delay="3500"/>
                            </p:stCondLst>
                            <p:childTnLst>
                              <p:par>
                                <p:cTn id="37" presetID="2" presetClass="entr" presetSubtype="4" fill="hold" grpId="0" nodeType="afterEffect">
                                  <p:stCondLst>
                                    <p:cond delay="0"/>
                                  </p:stCondLst>
                                  <p:childTnLst>
                                    <p:set>
                                      <p:cBhvr>
                                        <p:cTn id="38" dur="1" fill="hold">
                                          <p:stCondLst>
                                            <p:cond delay="0"/>
                                          </p:stCondLst>
                                        </p:cTn>
                                        <p:tgtEl>
                                          <p:spTgt spid="39948"/>
                                        </p:tgtEl>
                                        <p:attrNameLst>
                                          <p:attrName>style.visibility</p:attrName>
                                        </p:attrNameLst>
                                      </p:cBhvr>
                                      <p:to>
                                        <p:strVal val="visible"/>
                                      </p:to>
                                    </p:set>
                                    <p:anim calcmode="lin" valueType="num">
                                      <p:cBhvr additive="base">
                                        <p:cTn id="39" dur="1000" fill="hold"/>
                                        <p:tgtEl>
                                          <p:spTgt spid="39948"/>
                                        </p:tgtEl>
                                        <p:attrNameLst>
                                          <p:attrName>ppt_x</p:attrName>
                                        </p:attrNameLst>
                                      </p:cBhvr>
                                      <p:tavLst>
                                        <p:tav tm="0">
                                          <p:val>
                                            <p:strVal val="#ppt_x"/>
                                          </p:val>
                                        </p:tav>
                                        <p:tav tm="100000">
                                          <p:val>
                                            <p:strVal val="#ppt_x"/>
                                          </p:val>
                                        </p:tav>
                                      </p:tavLst>
                                    </p:anim>
                                    <p:anim calcmode="lin" valueType="num">
                                      <p:cBhvr additive="base">
                                        <p:cTn id="40" dur="1000" fill="hold"/>
                                        <p:tgtEl>
                                          <p:spTgt spid="39948"/>
                                        </p:tgtEl>
                                        <p:attrNameLst>
                                          <p:attrName>ppt_y</p:attrName>
                                        </p:attrNameLst>
                                      </p:cBhvr>
                                      <p:tavLst>
                                        <p:tav tm="0">
                                          <p:val>
                                            <p:strVal val="1+#ppt_h/2"/>
                                          </p:val>
                                        </p:tav>
                                        <p:tav tm="100000">
                                          <p:val>
                                            <p:strVal val="#ppt_y"/>
                                          </p:val>
                                        </p:tav>
                                      </p:tavLst>
                                    </p:anim>
                                  </p:childTnLst>
                                </p:cTn>
                              </p:par>
                            </p:childTnLst>
                          </p:cTn>
                        </p:par>
                        <p:par>
                          <p:cTn id="41" fill="hold" nodeType="afterGroup">
                            <p:stCondLst>
                              <p:cond delay="4500"/>
                            </p:stCondLst>
                            <p:childTnLst>
                              <p:par>
                                <p:cTn id="42" presetID="2" presetClass="entr" presetSubtype="4" fill="hold" grpId="0" nodeType="afterEffect">
                                  <p:stCondLst>
                                    <p:cond delay="0"/>
                                  </p:stCondLst>
                                  <p:childTnLst>
                                    <p:set>
                                      <p:cBhvr>
                                        <p:cTn id="43" dur="1" fill="hold">
                                          <p:stCondLst>
                                            <p:cond delay="0"/>
                                          </p:stCondLst>
                                        </p:cTn>
                                        <p:tgtEl>
                                          <p:spTgt spid="39949"/>
                                        </p:tgtEl>
                                        <p:attrNameLst>
                                          <p:attrName>style.visibility</p:attrName>
                                        </p:attrNameLst>
                                      </p:cBhvr>
                                      <p:to>
                                        <p:strVal val="visible"/>
                                      </p:to>
                                    </p:set>
                                    <p:anim calcmode="lin" valueType="num">
                                      <p:cBhvr additive="base">
                                        <p:cTn id="44" dur="2000" fill="hold"/>
                                        <p:tgtEl>
                                          <p:spTgt spid="39949"/>
                                        </p:tgtEl>
                                        <p:attrNameLst>
                                          <p:attrName>ppt_x</p:attrName>
                                        </p:attrNameLst>
                                      </p:cBhvr>
                                      <p:tavLst>
                                        <p:tav tm="0">
                                          <p:val>
                                            <p:strVal val="#ppt_x"/>
                                          </p:val>
                                        </p:tav>
                                        <p:tav tm="100000">
                                          <p:val>
                                            <p:strVal val="#ppt_x"/>
                                          </p:val>
                                        </p:tav>
                                      </p:tavLst>
                                    </p:anim>
                                    <p:anim calcmode="lin" valueType="num">
                                      <p:cBhvr additive="base">
                                        <p:cTn id="45" dur="2000" fill="hold"/>
                                        <p:tgtEl>
                                          <p:spTgt spid="399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2" grpId="0"/>
      <p:bldP spid="39943" grpId="0"/>
      <p:bldP spid="39944" grpId="0" animBg="1"/>
      <p:bldP spid="39945" grpId="0" animBg="1"/>
      <p:bldP spid="39946" grpId="0" animBg="1"/>
      <p:bldP spid="39947" grpId="0" animBg="1"/>
      <p:bldP spid="39948" grpId="0" animBg="1"/>
      <p:bldP spid="3994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41" name="Text Box 17"/>
          <p:cNvSpPr txBox="1">
            <a:spLocks noChangeArrowheads="1"/>
          </p:cNvSpPr>
          <p:nvPr/>
        </p:nvSpPr>
        <p:spPr bwMode="auto">
          <a:xfrm>
            <a:off x="2124075" y="260350"/>
            <a:ext cx="4321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3200">
                <a:solidFill>
                  <a:srgbClr val="000099"/>
                </a:solidFill>
                <a:effectLst>
                  <a:outerShdw blurRad="38100" dist="38100" dir="2700000" algn="tl">
                    <a:srgbClr val="000000"/>
                  </a:outerShdw>
                </a:effectLst>
              </a:rPr>
              <a:t>Recount organisation</a:t>
            </a:r>
            <a:endParaRPr lang="en-US" altLang="en-US" sz="3200">
              <a:solidFill>
                <a:srgbClr val="000099"/>
              </a:solidFill>
              <a:effectLst>
                <a:outerShdw blurRad="38100" dist="38100" dir="2700000" algn="tl">
                  <a:srgbClr val="000000"/>
                </a:outerShdw>
              </a:effectLst>
            </a:endParaRPr>
          </a:p>
        </p:txBody>
      </p:sp>
      <p:sp>
        <p:nvSpPr>
          <p:cNvPr id="52242" name="Line 18"/>
          <p:cNvSpPr>
            <a:spLocks noChangeShapeType="1"/>
          </p:cNvSpPr>
          <p:nvPr/>
        </p:nvSpPr>
        <p:spPr bwMode="auto">
          <a:xfrm>
            <a:off x="1547813" y="3500438"/>
            <a:ext cx="7345362"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2243" name="Line 19"/>
          <p:cNvSpPr>
            <a:spLocks noChangeShapeType="1"/>
          </p:cNvSpPr>
          <p:nvPr/>
        </p:nvSpPr>
        <p:spPr bwMode="auto">
          <a:xfrm>
            <a:off x="2268538" y="2636838"/>
            <a:ext cx="0" cy="1728787"/>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2244" name="Line 20"/>
          <p:cNvSpPr>
            <a:spLocks noChangeShapeType="1"/>
          </p:cNvSpPr>
          <p:nvPr/>
        </p:nvSpPr>
        <p:spPr bwMode="auto">
          <a:xfrm>
            <a:off x="6372225" y="3429000"/>
            <a:ext cx="0" cy="2447925"/>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2245" name="Line 21"/>
          <p:cNvSpPr>
            <a:spLocks noChangeShapeType="1"/>
          </p:cNvSpPr>
          <p:nvPr/>
        </p:nvSpPr>
        <p:spPr bwMode="auto">
          <a:xfrm>
            <a:off x="5219700" y="2492375"/>
            <a:ext cx="0" cy="1152525"/>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2246" name="Line 22"/>
          <p:cNvSpPr>
            <a:spLocks noChangeShapeType="1"/>
          </p:cNvSpPr>
          <p:nvPr/>
        </p:nvSpPr>
        <p:spPr bwMode="auto">
          <a:xfrm>
            <a:off x="6227763" y="2924175"/>
            <a:ext cx="0" cy="865188"/>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2247" name="Oval 23"/>
          <p:cNvSpPr>
            <a:spLocks noChangeArrowheads="1"/>
          </p:cNvSpPr>
          <p:nvPr/>
        </p:nvSpPr>
        <p:spPr bwMode="auto">
          <a:xfrm>
            <a:off x="179388" y="2852738"/>
            <a:ext cx="1368425" cy="1368425"/>
          </a:xfrm>
          <a:prstGeom prst="ellipse">
            <a:avLst/>
          </a:prstGeom>
          <a:gradFill rotWithShape="1">
            <a:gsLst>
              <a:gs pos="0">
                <a:srgbClr val="FFFFFF"/>
              </a:gs>
              <a:gs pos="100000">
                <a:srgbClr val="003399"/>
              </a:gs>
            </a:gsLst>
            <a:path path="shape">
              <a:fillToRect l="50000" t="50000" r="50000" b="50000"/>
            </a:path>
          </a:gra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52248" name="Line 24"/>
          <p:cNvSpPr>
            <a:spLocks noChangeShapeType="1"/>
          </p:cNvSpPr>
          <p:nvPr/>
        </p:nvSpPr>
        <p:spPr bwMode="auto">
          <a:xfrm flipH="1" flipV="1">
            <a:off x="539750" y="2276475"/>
            <a:ext cx="144463" cy="57626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2249" name="Line 25"/>
          <p:cNvSpPr>
            <a:spLocks noChangeShapeType="1"/>
          </p:cNvSpPr>
          <p:nvPr/>
        </p:nvSpPr>
        <p:spPr bwMode="auto">
          <a:xfrm flipV="1">
            <a:off x="1187450" y="2349500"/>
            <a:ext cx="215900" cy="57626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2250" name="Line 26"/>
          <p:cNvSpPr>
            <a:spLocks noChangeShapeType="1"/>
          </p:cNvSpPr>
          <p:nvPr/>
        </p:nvSpPr>
        <p:spPr bwMode="auto">
          <a:xfrm flipV="1">
            <a:off x="539750" y="4149725"/>
            <a:ext cx="71438" cy="1150938"/>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2252" name="Line 28"/>
          <p:cNvSpPr>
            <a:spLocks noChangeShapeType="1"/>
          </p:cNvSpPr>
          <p:nvPr/>
        </p:nvSpPr>
        <p:spPr bwMode="auto">
          <a:xfrm flipH="1" flipV="1">
            <a:off x="1258888" y="4076700"/>
            <a:ext cx="144462" cy="57626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2256" name="Text Box 32"/>
          <p:cNvSpPr txBox="1">
            <a:spLocks noChangeArrowheads="1"/>
          </p:cNvSpPr>
          <p:nvPr/>
        </p:nvSpPr>
        <p:spPr bwMode="auto">
          <a:xfrm>
            <a:off x="1331913" y="1916113"/>
            <a:ext cx="12239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age</a:t>
            </a:r>
            <a:endParaRPr lang="en-US" altLang="en-US" sz="2000"/>
          </a:p>
        </p:txBody>
      </p:sp>
      <p:sp>
        <p:nvSpPr>
          <p:cNvPr id="52257" name="Text Box 33"/>
          <p:cNvSpPr txBox="1">
            <a:spLocks noChangeArrowheads="1"/>
          </p:cNvSpPr>
          <p:nvPr/>
        </p:nvSpPr>
        <p:spPr bwMode="auto">
          <a:xfrm>
            <a:off x="179388" y="5373688"/>
            <a:ext cx="13684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 where she was</a:t>
            </a:r>
            <a:endParaRPr lang="en-US" altLang="en-US" sz="2000"/>
          </a:p>
        </p:txBody>
      </p:sp>
      <p:sp>
        <p:nvSpPr>
          <p:cNvPr id="52258" name="Text Box 34"/>
          <p:cNvSpPr txBox="1">
            <a:spLocks noChangeArrowheads="1"/>
          </p:cNvSpPr>
          <p:nvPr/>
        </p:nvSpPr>
        <p:spPr bwMode="auto">
          <a:xfrm>
            <a:off x="900113" y="4652963"/>
            <a:ext cx="10080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family</a:t>
            </a:r>
            <a:endParaRPr lang="en-US" altLang="en-US" sz="2000"/>
          </a:p>
        </p:txBody>
      </p:sp>
      <p:sp>
        <p:nvSpPr>
          <p:cNvPr id="52259" name="Text Box 35"/>
          <p:cNvSpPr txBox="1">
            <a:spLocks noChangeArrowheads="1"/>
          </p:cNvSpPr>
          <p:nvPr/>
        </p:nvSpPr>
        <p:spPr bwMode="auto">
          <a:xfrm>
            <a:off x="179388" y="3357563"/>
            <a:ext cx="15478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600"/>
              <a:t>introduction</a:t>
            </a:r>
            <a:endParaRPr lang="en-US" altLang="en-US" sz="1600"/>
          </a:p>
        </p:txBody>
      </p:sp>
      <p:sp>
        <p:nvSpPr>
          <p:cNvPr id="52263" name="Text Box 39"/>
          <p:cNvSpPr txBox="1">
            <a:spLocks noChangeArrowheads="1"/>
          </p:cNvSpPr>
          <p:nvPr/>
        </p:nvSpPr>
        <p:spPr bwMode="auto">
          <a:xfrm>
            <a:off x="179388" y="1773238"/>
            <a:ext cx="7921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name</a:t>
            </a:r>
            <a:endParaRPr lang="en-US" altLang="en-US" sz="2000"/>
          </a:p>
        </p:txBody>
      </p:sp>
      <p:sp>
        <p:nvSpPr>
          <p:cNvPr id="52264" name="Text Box 40"/>
          <p:cNvSpPr txBox="1">
            <a:spLocks noChangeArrowheads="1"/>
          </p:cNvSpPr>
          <p:nvPr/>
        </p:nvSpPr>
        <p:spPr bwMode="auto">
          <a:xfrm>
            <a:off x="1979613" y="2205038"/>
            <a:ext cx="13684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born</a:t>
            </a:r>
            <a:endParaRPr lang="en-US" altLang="en-US" sz="2000"/>
          </a:p>
        </p:txBody>
      </p:sp>
      <p:sp>
        <p:nvSpPr>
          <p:cNvPr id="52265" name="Text Box 41"/>
          <p:cNvSpPr txBox="1">
            <a:spLocks noChangeArrowheads="1"/>
          </p:cNvSpPr>
          <p:nvPr/>
        </p:nvSpPr>
        <p:spPr bwMode="auto">
          <a:xfrm>
            <a:off x="1692275" y="4365625"/>
            <a:ext cx="30972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800"/>
              <a:t>St Mary’s Hospital</a:t>
            </a:r>
            <a:endParaRPr lang="en-US" altLang="en-US" sz="1800"/>
          </a:p>
        </p:txBody>
      </p:sp>
      <p:sp>
        <p:nvSpPr>
          <p:cNvPr id="52266" name="Line 42"/>
          <p:cNvSpPr>
            <a:spLocks noChangeShapeType="1"/>
          </p:cNvSpPr>
          <p:nvPr/>
        </p:nvSpPr>
        <p:spPr bwMode="auto">
          <a:xfrm>
            <a:off x="2843213" y="3357563"/>
            <a:ext cx="0" cy="36195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2267" name="Line 43"/>
          <p:cNvSpPr>
            <a:spLocks noChangeShapeType="1"/>
          </p:cNvSpPr>
          <p:nvPr/>
        </p:nvSpPr>
        <p:spPr bwMode="auto">
          <a:xfrm>
            <a:off x="5364163" y="3429000"/>
            <a:ext cx="0" cy="1152525"/>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2268" name="Text Box 44"/>
          <p:cNvSpPr txBox="1">
            <a:spLocks noChangeArrowheads="1"/>
          </p:cNvSpPr>
          <p:nvPr/>
        </p:nvSpPr>
        <p:spPr bwMode="auto">
          <a:xfrm>
            <a:off x="2700338" y="2997200"/>
            <a:ext cx="9350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800"/>
              <a:t>1</a:t>
            </a:r>
            <a:endParaRPr lang="en-US" altLang="en-US" sz="1800"/>
          </a:p>
        </p:txBody>
      </p:sp>
      <p:sp>
        <p:nvSpPr>
          <p:cNvPr id="52269" name="Line 45"/>
          <p:cNvSpPr>
            <a:spLocks noChangeShapeType="1"/>
          </p:cNvSpPr>
          <p:nvPr/>
        </p:nvSpPr>
        <p:spPr bwMode="auto">
          <a:xfrm>
            <a:off x="5003800" y="3357563"/>
            <a:ext cx="0" cy="36195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2270" name="Line 46"/>
          <p:cNvSpPr>
            <a:spLocks noChangeShapeType="1"/>
          </p:cNvSpPr>
          <p:nvPr/>
        </p:nvSpPr>
        <p:spPr bwMode="auto">
          <a:xfrm>
            <a:off x="3995738" y="3357563"/>
            <a:ext cx="0" cy="36195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2271" name="Line 47"/>
          <p:cNvSpPr>
            <a:spLocks noChangeShapeType="1"/>
          </p:cNvSpPr>
          <p:nvPr/>
        </p:nvSpPr>
        <p:spPr bwMode="auto">
          <a:xfrm>
            <a:off x="6011863" y="3357563"/>
            <a:ext cx="0" cy="36195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2272" name="Line 48"/>
          <p:cNvSpPr>
            <a:spLocks noChangeShapeType="1"/>
          </p:cNvSpPr>
          <p:nvPr/>
        </p:nvSpPr>
        <p:spPr bwMode="auto">
          <a:xfrm>
            <a:off x="7956550" y="3357563"/>
            <a:ext cx="0" cy="36195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2273" name="Line 49"/>
          <p:cNvSpPr>
            <a:spLocks noChangeShapeType="1"/>
          </p:cNvSpPr>
          <p:nvPr/>
        </p:nvSpPr>
        <p:spPr bwMode="auto">
          <a:xfrm>
            <a:off x="6948488" y="3357563"/>
            <a:ext cx="0" cy="36195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2275" name="Text Box 51"/>
          <p:cNvSpPr txBox="1">
            <a:spLocks noChangeArrowheads="1"/>
          </p:cNvSpPr>
          <p:nvPr/>
        </p:nvSpPr>
        <p:spPr bwMode="auto">
          <a:xfrm>
            <a:off x="3851275" y="2997200"/>
            <a:ext cx="9350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800"/>
              <a:t>2</a:t>
            </a:r>
            <a:endParaRPr lang="en-US" altLang="en-US" sz="1800"/>
          </a:p>
        </p:txBody>
      </p:sp>
      <p:sp>
        <p:nvSpPr>
          <p:cNvPr id="52276" name="Text Box 52"/>
          <p:cNvSpPr txBox="1">
            <a:spLocks noChangeArrowheads="1"/>
          </p:cNvSpPr>
          <p:nvPr/>
        </p:nvSpPr>
        <p:spPr bwMode="auto">
          <a:xfrm>
            <a:off x="4859338" y="2997200"/>
            <a:ext cx="9350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800"/>
              <a:t>3</a:t>
            </a:r>
            <a:endParaRPr lang="en-US" altLang="en-US" sz="1800"/>
          </a:p>
        </p:txBody>
      </p:sp>
      <p:sp>
        <p:nvSpPr>
          <p:cNvPr id="52277" name="Text Box 53"/>
          <p:cNvSpPr txBox="1">
            <a:spLocks noChangeArrowheads="1"/>
          </p:cNvSpPr>
          <p:nvPr/>
        </p:nvSpPr>
        <p:spPr bwMode="auto">
          <a:xfrm>
            <a:off x="5867400" y="2997200"/>
            <a:ext cx="9350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800"/>
              <a:t>4</a:t>
            </a:r>
            <a:endParaRPr lang="en-US" altLang="en-US" sz="1800"/>
          </a:p>
        </p:txBody>
      </p:sp>
      <p:sp>
        <p:nvSpPr>
          <p:cNvPr id="52278" name="Text Box 54"/>
          <p:cNvSpPr txBox="1">
            <a:spLocks noChangeArrowheads="1"/>
          </p:cNvSpPr>
          <p:nvPr/>
        </p:nvSpPr>
        <p:spPr bwMode="auto">
          <a:xfrm>
            <a:off x="6804025" y="2997200"/>
            <a:ext cx="9350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800"/>
              <a:t>5</a:t>
            </a:r>
            <a:endParaRPr lang="en-US" altLang="en-US" sz="1800"/>
          </a:p>
        </p:txBody>
      </p:sp>
      <p:sp>
        <p:nvSpPr>
          <p:cNvPr id="52279" name="Text Box 55"/>
          <p:cNvSpPr txBox="1">
            <a:spLocks noChangeArrowheads="1"/>
          </p:cNvSpPr>
          <p:nvPr/>
        </p:nvSpPr>
        <p:spPr bwMode="auto">
          <a:xfrm>
            <a:off x="7740650" y="2997200"/>
            <a:ext cx="9350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800"/>
              <a:t>6</a:t>
            </a:r>
            <a:endParaRPr lang="en-US" altLang="en-US" sz="1800"/>
          </a:p>
        </p:txBody>
      </p:sp>
      <p:sp>
        <p:nvSpPr>
          <p:cNvPr id="52280" name="Text Box 56"/>
          <p:cNvSpPr txBox="1">
            <a:spLocks noChangeArrowheads="1"/>
          </p:cNvSpPr>
          <p:nvPr/>
        </p:nvSpPr>
        <p:spPr bwMode="auto">
          <a:xfrm>
            <a:off x="4716463" y="2060575"/>
            <a:ext cx="2376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800"/>
              <a:t>Baz born</a:t>
            </a:r>
            <a:endParaRPr lang="en-US" altLang="en-US" sz="1800"/>
          </a:p>
        </p:txBody>
      </p:sp>
      <p:sp>
        <p:nvSpPr>
          <p:cNvPr id="52281" name="Text Box 57"/>
          <p:cNvSpPr txBox="1">
            <a:spLocks noChangeArrowheads="1"/>
          </p:cNvSpPr>
          <p:nvPr/>
        </p:nvSpPr>
        <p:spPr bwMode="auto">
          <a:xfrm>
            <a:off x="4140200" y="4508500"/>
            <a:ext cx="21605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800"/>
              <a:t>started playgroup – met Hannah</a:t>
            </a:r>
            <a:endParaRPr lang="en-US" altLang="en-US" sz="1800"/>
          </a:p>
        </p:txBody>
      </p:sp>
      <p:sp>
        <p:nvSpPr>
          <p:cNvPr id="52282" name="Text Box 58"/>
          <p:cNvSpPr txBox="1">
            <a:spLocks noChangeArrowheads="1"/>
          </p:cNvSpPr>
          <p:nvPr/>
        </p:nvSpPr>
        <p:spPr bwMode="auto">
          <a:xfrm>
            <a:off x="5508625" y="2565400"/>
            <a:ext cx="15843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800"/>
              <a:t>chicken pox</a:t>
            </a:r>
            <a:endParaRPr lang="en-US" altLang="en-US" sz="1800"/>
          </a:p>
        </p:txBody>
      </p:sp>
      <p:sp>
        <p:nvSpPr>
          <p:cNvPr id="52283" name="Text Box 59"/>
          <p:cNvSpPr txBox="1">
            <a:spLocks noChangeArrowheads="1"/>
          </p:cNvSpPr>
          <p:nvPr/>
        </p:nvSpPr>
        <p:spPr bwMode="auto">
          <a:xfrm>
            <a:off x="5508625" y="5876925"/>
            <a:ext cx="187166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800"/>
              <a:t>started school – Mrs Robinson</a:t>
            </a:r>
            <a:endParaRPr lang="en-US" altLang="en-US" sz="1800"/>
          </a:p>
        </p:txBody>
      </p:sp>
      <p:sp>
        <p:nvSpPr>
          <p:cNvPr id="52285" name="Line 61"/>
          <p:cNvSpPr>
            <a:spLocks noChangeShapeType="1"/>
          </p:cNvSpPr>
          <p:nvPr/>
        </p:nvSpPr>
        <p:spPr bwMode="auto">
          <a:xfrm>
            <a:off x="7451725" y="2420938"/>
            <a:ext cx="0" cy="129540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2286" name="Text Box 62"/>
          <p:cNvSpPr txBox="1">
            <a:spLocks noChangeArrowheads="1"/>
          </p:cNvSpPr>
          <p:nvPr/>
        </p:nvSpPr>
        <p:spPr bwMode="auto">
          <a:xfrm>
            <a:off x="6732588" y="1989138"/>
            <a:ext cx="2016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800"/>
              <a:t>Y1 – Mrs Bennett</a:t>
            </a:r>
            <a:r>
              <a:rPr lang="en-GB" altLang="en-US"/>
              <a:t> </a:t>
            </a:r>
            <a:endParaRPr lang="en-US" altLang="en-US"/>
          </a:p>
        </p:txBody>
      </p:sp>
      <p:sp>
        <p:nvSpPr>
          <p:cNvPr id="52287" name="Line 63"/>
          <p:cNvSpPr>
            <a:spLocks noChangeShapeType="1"/>
          </p:cNvSpPr>
          <p:nvPr/>
        </p:nvSpPr>
        <p:spPr bwMode="auto">
          <a:xfrm>
            <a:off x="8388350" y="3357563"/>
            <a:ext cx="0" cy="1223962"/>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2288" name="Text Box 64"/>
          <p:cNvSpPr txBox="1">
            <a:spLocks noChangeArrowheads="1"/>
          </p:cNvSpPr>
          <p:nvPr/>
        </p:nvSpPr>
        <p:spPr bwMode="auto">
          <a:xfrm>
            <a:off x="7488238" y="4581525"/>
            <a:ext cx="16557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800"/>
              <a:t>Y2 – Mr Long</a:t>
            </a:r>
            <a:endParaRPr lang="en-US" altLang="en-US" sz="1800"/>
          </a:p>
        </p:txBody>
      </p:sp>
      <p:sp>
        <p:nvSpPr>
          <p:cNvPr id="52290" name="Text Box 66"/>
          <p:cNvSpPr txBox="1">
            <a:spLocks noChangeArrowheads="1"/>
          </p:cNvSpPr>
          <p:nvPr/>
        </p:nvSpPr>
        <p:spPr bwMode="auto">
          <a:xfrm>
            <a:off x="7620000" y="64008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hlinkClick r:id="rId2" action="ppaction://hlinksldjump"/>
              </a:rPr>
              <a:t>Text</a:t>
            </a:r>
            <a:endParaRPr lang="en-GB" alt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2247"/>
                                        </p:tgtEl>
                                        <p:attrNameLst>
                                          <p:attrName>style.visibility</p:attrName>
                                        </p:attrNameLst>
                                      </p:cBhvr>
                                      <p:to>
                                        <p:strVal val="visible"/>
                                      </p:to>
                                    </p:set>
                                    <p:anim calcmode="lin" valueType="num">
                                      <p:cBhvr additive="base">
                                        <p:cTn id="7" dur="500" fill="hold"/>
                                        <p:tgtEl>
                                          <p:spTgt spid="52247"/>
                                        </p:tgtEl>
                                        <p:attrNameLst>
                                          <p:attrName>ppt_x</p:attrName>
                                        </p:attrNameLst>
                                      </p:cBhvr>
                                      <p:tavLst>
                                        <p:tav tm="0">
                                          <p:val>
                                            <p:strVal val="#ppt_x"/>
                                          </p:val>
                                        </p:tav>
                                        <p:tav tm="100000">
                                          <p:val>
                                            <p:strVal val="#ppt_x"/>
                                          </p:val>
                                        </p:tav>
                                      </p:tavLst>
                                    </p:anim>
                                    <p:anim calcmode="lin" valueType="num">
                                      <p:cBhvr additive="base">
                                        <p:cTn id="8" dur="500" fill="hold"/>
                                        <p:tgtEl>
                                          <p:spTgt spid="52247"/>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52259"/>
                                        </p:tgtEl>
                                        <p:attrNameLst>
                                          <p:attrName>style.visibility</p:attrName>
                                        </p:attrNameLst>
                                      </p:cBhvr>
                                      <p:to>
                                        <p:strVal val="visible"/>
                                      </p:to>
                                    </p:set>
                                    <p:anim calcmode="lin" valueType="num">
                                      <p:cBhvr additive="base">
                                        <p:cTn id="12" dur="1000" fill="hold"/>
                                        <p:tgtEl>
                                          <p:spTgt spid="52259"/>
                                        </p:tgtEl>
                                        <p:attrNameLst>
                                          <p:attrName>ppt_x</p:attrName>
                                        </p:attrNameLst>
                                      </p:cBhvr>
                                      <p:tavLst>
                                        <p:tav tm="0">
                                          <p:val>
                                            <p:strVal val="#ppt_x"/>
                                          </p:val>
                                        </p:tav>
                                        <p:tav tm="100000">
                                          <p:val>
                                            <p:strVal val="#ppt_x"/>
                                          </p:val>
                                        </p:tav>
                                      </p:tavLst>
                                    </p:anim>
                                    <p:anim calcmode="lin" valueType="num">
                                      <p:cBhvr additive="base">
                                        <p:cTn id="13" dur="1000" fill="hold"/>
                                        <p:tgtEl>
                                          <p:spTgt spid="52259"/>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4" fill="hold" grpId="0" nodeType="afterEffect">
                                  <p:stCondLst>
                                    <p:cond delay="0"/>
                                  </p:stCondLst>
                                  <p:childTnLst>
                                    <p:set>
                                      <p:cBhvr>
                                        <p:cTn id="16" dur="1" fill="hold">
                                          <p:stCondLst>
                                            <p:cond delay="0"/>
                                          </p:stCondLst>
                                        </p:cTn>
                                        <p:tgtEl>
                                          <p:spTgt spid="52248"/>
                                        </p:tgtEl>
                                        <p:attrNameLst>
                                          <p:attrName>style.visibility</p:attrName>
                                        </p:attrNameLst>
                                      </p:cBhvr>
                                      <p:to>
                                        <p:strVal val="visible"/>
                                      </p:to>
                                    </p:set>
                                    <p:anim calcmode="lin" valueType="num">
                                      <p:cBhvr additive="base">
                                        <p:cTn id="17" dur="1000" fill="hold"/>
                                        <p:tgtEl>
                                          <p:spTgt spid="52248"/>
                                        </p:tgtEl>
                                        <p:attrNameLst>
                                          <p:attrName>ppt_x</p:attrName>
                                        </p:attrNameLst>
                                      </p:cBhvr>
                                      <p:tavLst>
                                        <p:tav tm="0">
                                          <p:val>
                                            <p:strVal val="#ppt_x"/>
                                          </p:val>
                                        </p:tav>
                                        <p:tav tm="100000">
                                          <p:val>
                                            <p:strVal val="#ppt_x"/>
                                          </p:val>
                                        </p:tav>
                                      </p:tavLst>
                                    </p:anim>
                                    <p:anim calcmode="lin" valueType="num">
                                      <p:cBhvr additive="base">
                                        <p:cTn id="18" dur="1000" fill="hold"/>
                                        <p:tgtEl>
                                          <p:spTgt spid="52248"/>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2500"/>
                            </p:stCondLst>
                            <p:childTnLst>
                              <p:par>
                                <p:cTn id="20" presetID="2" presetClass="entr" presetSubtype="4" fill="hold" grpId="0" nodeType="afterEffect">
                                  <p:stCondLst>
                                    <p:cond delay="0"/>
                                  </p:stCondLst>
                                  <p:childTnLst>
                                    <p:set>
                                      <p:cBhvr>
                                        <p:cTn id="21" dur="1" fill="hold">
                                          <p:stCondLst>
                                            <p:cond delay="0"/>
                                          </p:stCondLst>
                                        </p:cTn>
                                        <p:tgtEl>
                                          <p:spTgt spid="52249"/>
                                        </p:tgtEl>
                                        <p:attrNameLst>
                                          <p:attrName>style.visibility</p:attrName>
                                        </p:attrNameLst>
                                      </p:cBhvr>
                                      <p:to>
                                        <p:strVal val="visible"/>
                                      </p:to>
                                    </p:set>
                                    <p:anim calcmode="lin" valueType="num">
                                      <p:cBhvr additive="base">
                                        <p:cTn id="22" dur="1000" fill="hold"/>
                                        <p:tgtEl>
                                          <p:spTgt spid="52249"/>
                                        </p:tgtEl>
                                        <p:attrNameLst>
                                          <p:attrName>ppt_x</p:attrName>
                                        </p:attrNameLst>
                                      </p:cBhvr>
                                      <p:tavLst>
                                        <p:tav tm="0">
                                          <p:val>
                                            <p:strVal val="#ppt_x"/>
                                          </p:val>
                                        </p:tav>
                                        <p:tav tm="100000">
                                          <p:val>
                                            <p:strVal val="#ppt_x"/>
                                          </p:val>
                                        </p:tav>
                                      </p:tavLst>
                                    </p:anim>
                                    <p:anim calcmode="lin" valueType="num">
                                      <p:cBhvr additive="base">
                                        <p:cTn id="23" dur="1000" fill="hold"/>
                                        <p:tgtEl>
                                          <p:spTgt spid="52249"/>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3500"/>
                            </p:stCondLst>
                            <p:childTnLst>
                              <p:par>
                                <p:cTn id="25" presetID="2" presetClass="entr" presetSubtype="4" fill="hold" grpId="0" nodeType="afterEffect">
                                  <p:stCondLst>
                                    <p:cond delay="0"/>
                                  </p:stCondLst>
                                  <p:childTnLst>
                                    <p:set>
                                      <p:cBhvr>
                                        <p:cTn id="26" dur="1" fill="hold">
                                          <p:stCondLst>
                                            <p:cond delay="0"/>
                                          </p:stCondLst>
                                        </p:cTn>
                                        <p:tgtEl>
                                          <p:spTgt spid="52256"/>
                                        </p:tgtEl>
                                        <p:attrNameLst>
                                          <p:attrName>style.visibility</p:attrName>
                                        </p:attrNameLst>
                                      </p:cBhvr>
                                      <p:to>
                                        <p:strVal val="visible"/>
                                      </p:to>
                                    </p:set>
                                    <p:anim calcmode="lin" valueType="num">
                                      <p:cBhvr additive="base">
                                        <p:cTn id="27" dur="1000" fill="hold"/>
                                        <p:tgtEl>
                                          <p:spTgt spid="52256"/>
                                        </p:tgtEl>
                                        <p:attrNameLst>
                                          <p:attrName>ppt_x</p:attrName>
                                        </p:attrNameLst>
                                      </p:cBhvr>
                                      <p:tavLst>
                                        <p:tav tm="0">
                                          <p:val>
                                            <p:strVal val="#ppt_x"/>
                                          </p:val>
                                        </p:tav>
                                        <p:tav tm="100000">
                                          <p:val>
                                            <p:strVal val="#ppt_x"/>
                                          </p:val>
                                        </p:tav>
                                      </p:tavLst>
                                    </p:anim>
                                    <p:anim calcmode="lin" valueType="num">
                                      <p:cBhvr additive="base">
                                        <p:cTn id="28" dur="1000" fill="hold"/>
                                        <p:tgtEl>
                                          <p:spTgt spid="52256"/>
                                        </p:tgtEl>
                                        <p:attrNameLst>
                                          <p:attrName>ppt_y</p:attrName>
                                        </p:attrNameLst>
                                      </p:cBhvr>
                                      <p:tavLst>
                                        <p:tav tm="0">
                                          <p:val>
                                            <p:strVal val="1+#ppt_h/2"/>
                                          </p:val>
                                        </p:tav>
                                        <p:tav tm="100000">
                                          <p:val>
                                            <p:strVal val="#ppt_y"/>
                                          </p:val>
                                        </p:tav>
                                      </p:tavLst>
                                    </p:anim>
                                  </p:childTnLst>
                                </p:cTn>
                              </p:par>
                            </p:childTnLst>
                          </p:cTn>
                        </p:par>
                        <p:par>
                          <p:cTn id="29" fill="hold" nodeType="afterGroup">
                            <p:stCondLst>
                              <p:cond delay="4500"/>
                            </p:stCondLst>
                            <p:childTnLst>
                              <p:par>
                                <p:cTn id="30" presetID="2" presetClass="entr" presetSubtype="4" fill="hold" grpId="0" nodeType="afterEffect">
                                  <p:stCondLst>
                                    <p:cond delay="0"/>
                                  </p:stCondLst>
                                  <p:childTnLst>
                                    <p:set>
                                      <p:cBhvr>
                                        <p:cTn id="31" dur="1" fill="hold">
                                          <p:stCondLst>
                                            <p:cond delay="0"/>
                                          </p:stCondLst>
                                        </p:cTn>
                                        <p:tgtEl>
                                          <p:spTgt spid="52250"/>
                                        </p:tgtEl>
                                        <p:attrNameLst>
                                          <p:attrName>style.visibility</p:attrName>
                                        </p:attrNameLst>
                                      </p:cBhvr>
                                      <p:to>
                                        <p:strVal val="visible"/>
                                      </p:to>
                                    </p:set>
                                    <p:anim calcmode="lin" valueType="num">
                                      <p:cBhvr additive="base">
                                        <p:cTn id="32" dur="1000" fill="hold"/>
                                        <p:tgtEl>
                                          <p:spTgt spid="52250"/>
                                        </p:tgtEl>
                                        <p:attrNameLst>
                                          <p:attrName>ppt_x</p:attrName>
                                        </p:attrNameLst>
                                      </p:cBhvr>
                                      <p:tavLst>
                                        <p:tav tm="0">
                                          <p:val>
                                            <p:strVal val="#ppt_x"/>
                                          </p:val>
                                        </p:tav>
                                        <p:tav tm="100000">
                                          <p:val>
                                            <p:strVal val="#ppt_x"/>
                                          </p:val>
                                        </p:tav>
                                      </p:tavLst>
                                    </p:anim>
                                    <p:anim calcmode="lin" valueType="num">
                                      <p:cBhvr additive="base">
                                        <p:cTn id="33" dur="1000" fill="hold"/>
                                        <p:tgtEl>
                                          <p:spTgt spid="52250"/>
                                        </p:tgtEl>
                                        <p:attrNameLst>
                                          <p:attrName>ppt_y</p:attrName>
                                        </p:attrNameLst>
                                      </p:cBhvr>
                                      <p:tavLst>
                                        <p:tav tm="0">
                                          <p:val>
                                            <p:strVal val="1+#ppt_h/2"/>
                                          </p:val>
                                        </p:tav>
                                        <p:tav tm="100000">
                                          <p:val>
                                            <p:strVal val="#ppt_y"/>
                                          </p:val>
                                        </p:tav>
                                      </p:tavLst>
                                    </p:anim>
                                  </p:childTnLst>
                                </p:cTn>
                              </p:par>
                            </p:childTnLst>
                          </p:cTn>
                        </p:par>
                        <p:par>
                          <p:cTn id="34" fill="hold" nodeType="afterGroup">
                            <p:stCondLst>
                              <p:cond delay="5500"/>
                            </p:stCondLst>
                            <p:childTnLst>
                              <p:par>
                                <p:cTn id="35" presetID="2" presetClass="entr" presetSubtype="4" fill="hold" grpId="0" nodeType="afterEffect">
                                  <p:stCondLst>
                                    <p:cond delay="0"/>
                                  </p:stCondLst>
                                  <p:childTnLst>
                                    <p:set>
                                      <p:cBhvr>
                                        <p:cTn id="36" dur="1" fill="hold">
                                          <p:stCondLst>
                                            <p:cond delay="0"/>
                                          </p:stCondLst>
                                        </p:cTn>
                                        <p:tgtEl>
                                          <p:spTgt spid="52257"/>
                                        </p:tgtEl>
                                        <p:attrNameLst>
                                          <p:attrName>style.visibility</p:attrName>
                                        </p:attrNameLst>
                                      </p:cBhvr>
                                      <p:to>
                                        <p:strVal val="visible"/>
                                      </p:to>
                                    </p:set>
                                    <p:anim calcmode="lin" valueType="num">
                                      <p:cBhvr additive="base">
                                        <p:cTn id="37" dur="1000" fill="hold"/>
                                        <p:tgtEl>
                                          <p:spTgt spid="52257"/>
                                        </p:tgtEl>
                                        <p:attrNameLst>
                                          <p:attrName>ppt_x</p:attrName>
                                        </p:attrNameLst>
                                      </p:cBhvr>
                                      <p:tavLst>
                                        <p:tav tm="0">
                                          <p:val>
                                            <p:strVal val="#ppt_x"/>
                                          </p:val>
                                        </p:tav>
                                        <p:tav tm="100000">
                                          <p:val>
                                            <p:strVal val="#ppt_x"/>
                                          </p:val>
                                        </p:tav>
                                      </p:tavLst>
                                    </p:anim>
                                    <p:anim calcmode="lin" valueType="num">
                                      <p:cBhvr additive="base">
                                        <p:cTn id="38" dur="1000" fill="hold"/>
                                        <p:tgtEl>
                                          <p:spTgt spid="52257"/>
                                        </p:tgtEl>
                                        <p:attrNameLst>
                                          <p:attrName>ppt_y</p:attrName>
                                        </p:attrNameLst>
                                      </p:cBhvr>
                                      <p:tavLst>
                                        <p:tav tm="0">
                                          <p:val>
                                            <p:strVal val="1+#ppt_h/2"/>
                                          </p:val>
                                        </p:tav>
                                        <p:tav tm="100000">
                                          <p:val>
                                            <p:strVal val="#ppt_y"/>
                                          </p:val>
                                        </p:tav>
                                      </p:tavLst>
                                    </p:anim>
                                  </p:childTnLst>
                                </p:cTn>
                              </p:par>
                            </p:childTnLst>
                          </p:cTn>
                        </p:par>
                        <p:par>
                          <p:cTn id="39" fill="hold" nodeType="afterGroup">
                            <p:stCondLst>
                              <p:cond delay="6500"/>
                            </p:stCondLst>
                            <p:childTnLst>
                              <p:par>
                                <p:cTn id="40" presetID="2" presetClass="entr" presetSubtype="4" fill="hold" grpId="0" nodeType="afterEffect">
                                  <p:stCondLst>
                                    <p:cond delay="0"/>
                                  </p:stCondLst>
                                  <p:childTnLst>
                                    <p:set>
                                      <p:cBhvr>
                                        <p:cTn id="41" dur="1" fill="hold">
                                          <p:stCondLst>
                                            <p:cond delay="0"/>
                                          </p:stCondLst>
                                        </p:cTn>
                                        <p:tgtEl>
                                          <p:spTgt spid="52252"/>
                                        </p:tgtEl>
                                        <p:attrNameLst>
                                          <p:attrName>style.visibility</p:attrName>
                                        </p:attrNameLst>
                                      </p:cBhvr>
                                      <p:to>
                                        <p:strVal val="visible"/>
                                      </p:to>
                                    </p:set>
                                    <p:anim calcmode="lin" valueType="num">
                                      <p:cBhvr additive="base">
                                        <p:cTn id="42" dur="1000" fill="hold"/>
                                        <p:tgtEl>
                                          <p:spTgt spid="52252"/>
                                        </p:tgtEl>
                                        <p:attrNameLst>
                                          <p:attrName>ppt_x</p:attrName>
                                        </p:attrNameLst>
                                      </p:cBhvr>
                                      <p:tavLst>
                                        <p:tav tm="0">
                                          <p:val>
                                            <p:strVal val="#ppt_x"/>
                                          </p:val>
                                        </p:tav>
                                        <p:tav tm="100000">
                                          <p:val>
                                            <p:strVal val="#ppt_x"/>
                                          </p:val>
                                        </p:tav>
                                      </p:tavLst>
                                    </p:anim>
                                    <p:anim calcmode="lin" valueType="num">
                                      <p:cBhvr additive="base">
                                        <p:cTn id="43" dur="1000" fill="hold"/>
                                        <p:tgtEl>
                                          <p:spTgt spid="52252"/>
                                        </p:tgtEl>
                                        <p:attrNameLst>
                                          <p:attrName>ppt_y</p:attrName>
                                        </p:attrNameLst>
                                      </p:cBhvr>
                                      <p:tavLst>
                                        <p:tav tm="0">
                                          <p:val>
                                            <p:strVal val="1+#ppt_h/2"/>
                                          </p:val>
                                        </p:tav>
                                        <p:tav tm="100000">
                                          <p:val>
                                            <p:strVal val="#ppt_y"/>
                                          </p:val>
                                        </p:tav>
                                      </p:tavLst>
                                    </p:anim>
                                  </p:childTnLst>
                                </p:cTn>
                              </p:par>
                            </p:childTnLst>
                          </p:cTn>
                        </p:par>
                        <p:par>
                          <p:cTn id="44" fill="hold" nodeType="afterGroup">
                            <p:stCondLst>
                              <p:cond delay="7500"/>
                            </p:stCondLst>
                            <p:childTnLst>
                              <p:par>
                                <p:cTn id="45" presetID="2" presetClass="entr" presetSubtype="4" fill="hold" grpId="0" nodeType="afterEffect">
                                  <p:stCondLst>
                                    <p:cond delay="0"/>
                                  </p:stCondLst>
                                  <p:childTnLst>
                                    <p:set>
                                      <p:cBhvr>
                                        <p:cTn id="46" dur="1" fill="hold">
                                          <p:stCondLst>
                                            <p:cond delay="0"/>
                                          </p:stCondLst>
                                        </p:cTn>
                                        <p:tgtEl>
                                          <p:spTgt spid="52258"/>
                                        </p:tgtEl>
                                        <p:attrNameLst>
                                          <p:attrName>style.visibility</p:attrName>
                                        </p:attrNameLst>
                                      </p:cBhvr>
                                      <p:to>
                                        <p:strVal val="visible"/>
                                      </p:to>
                                    </p:set>
                                    <p:anim calcmode="lin" valueType="num">
                                      <p:cBhvr additive="base">
                                        <p:cTn id="47" dur="1000" fill="hold"/>
                                        <p:tgtEl>
                                          <p:spTgt spid="52258"/>
                                        </p:tgtEl>
                                        <p:attrNameLst>
                                          <p:attrName>ppt_x</p:attrName>
                                        </p:attrNameLst>
                                      </p:cBhvr>
                                      <p:tavLst>
                                        <p:tav tm="0">
                                          <p:val>
                                            <p:strVal val="#ppt_x"/>
                                          </p:val>
                                        </p:tav>
                                        <p:tav tm="100000">
                                          <p:val>
                                            <p:strVal val="#ppt_x"/>
                                          </p:val>
                                        </p:tav>
                                      </p:tavLst>
                                    </p:anim>
                                    <p:anim calcmode="lin" valueType="num">
                                      <p:cBhvr additive="base">
                                        <p:cTn id="48" dur="1000" fill="hold"/>
                                        <p:tgtEl>
                                          <p:spTgt spid="52258"/>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52242"/>
                                        </p:tgtEl>
                                        <p:attrNameLst>
                                          <p:attrName>style.visibility</p:attrName>
                                        </p:attrNameLst>
                                      </p:cBhvr>
                                      <p:to>
                                        <p:strVal val="visible"/>
                                      </p:to>
                                    </p:set>
                                    <p:anim calcmode="lin" valueType="num">
                                      <p:cBhvr additive="base">
                                        <p:cTn id="53" dur="1000" fill="hold"/>
                                        <p:tgtEl>
                                          <p:spTgt spid="52242"/>
                                        </p:tgtEl>
                                        <p:attrNameLst>
                                          <p:attrName>ppt_x</p:attrName>
                                        </p:attrNameLst>
                                      </p:cBhvr>
                                      <p:tavLst>
                                        <p:tav tm="0">
                                          <p:val>
                                            <p:strVal val="#ppt_x"/>
                                          </p:val>
                                        </p:tav>
                                        <p:tav tm="100000">
                                          <p:val>
                                            <p:strVal val="#ppt_x"/>
                                          </p:val>
                                        </p:tav>
                                      </p:tavLst>
                                    </p:anim>
                                    <p:anim calcmode="lin" valueType="num">
                                      <p:cBhvr additive="base">
                                        <p:cTn id="54" dur="1000" fill="hold"/>
                                        <p:tgtEl>
                                          <p:spTgt spid="52242"/>
                                        </p:tgtEl>
                                        <p:attrNameLst>
                                          <p:attrName>ppt_y</p:attrName>
                                        </p:attrNameLst>
                                      </p:cBhvr>
                                      <p:tavLst>
                                        <p:tav tm="0">
                                          <p:val>
                                            <p:strVal val="1+#ppt_h/2"/>
                                          </p:val>
                                        </p:tav>
                                        <p:tav tm="100000">
                                          <p:val>
                                            <p:strVal val="#ppt_y"/>
                                          </p:val>
                                        </p:tav>
                                      </p:tavLst>
                                    </p:anim>
                                  </p:childTnLst>
                                </p:cTn>
                              </p:par>
                            </p:childTnLst>
                          </p:cTn>
                        </p:par>
                        <p:par>
                          <p:cTn id="55" fill="hold" nodeType="afterGroup">
                            <p:stCondLst>
                              <p:cond delay="1000"/>
                            </p:stCondLst>
                            <p:childTnLst>
                              <p:par>
                                <p:cTn id="56" presetID="2" presetClass="entr" presetSubtype="4" fill="hold" grpId="0" nodeType="afterEffect">
                                  <p:stCondLst>
                                    <p:cond delay="0"/>
                                  </p:stCondLst>
                                  <p:childTnLst>
                                    <p:set>
                                      <p:cBhvr>
                                        <p:cTn id="57" dur="1" fill="hold">
                                          <p:stCondLst>
                                            <p:cond delay="0"/>
                                          </p:stCondLst>
                                        </p:cTn>
                                        <p:tgtEl>
                                          <p:spTgt spid="52243"/>
                                        </p:tgtEl>
                                        <p:attrNameLst>
                                          <p:attrName>style.visibility</p:attrName>
                                        </p:attrNameLst>
                                      </p:cBhvr>
                                      <p:to>
                                        <p:strVal val="visible"/>
                                      </p:to>
                                    </p:set>
                                    <p:anim calcmode="lin" valueType="num">
                                      <p:cBhvr additive="base">
                                        <p:cTn id="58" dur="1000" fill="hold"/>
                                        <p:tgtEl>
                                          <p:spTgt spid="52243"/>
                                        </p:tgtEl>
                                        <p:attrNameLst>
                                          <p:attrName>ppt_x</p:attrName>
                                        </p:attrNameLst>
                                      </p:cBhvr>
                                      <p:tavLst>
                                        <p:tav tm="0">
                                          <p:val>
                                            <p:strVal val="#ppt_x"/>
                                          </p:val>
                                        </p:tav>
                                        <p:tav tm="100000">
                                          <p:val>
                                            <p:strVal val="#ppt_x"/>
                                          </p:val>
                                        </p:tav>
                                      </p:tavLst>
                                    </p:anim>
                                    <p:anim calcmode="lin" valueType="num">
                                      <p:cBhvr additive="base">
                                        <p:cTn id="59" dur="1000" fill="hold"/>
                                        <p:tgtEl>
                                          <p:spTgt spid="52243"/>
                                        </p:tgtEl>
                                        <p:attrNameLst>
                                          <p:attrName>ppt_y</p:attrName>
                                        </p:attrNameLst>
                                      </p:cBhvr>
                                      <p:tavLst>
                                        <p:tav tm="0">
                                          <p:val>
                                            <p:strVal val="1+#ppt_h/2"/>
                                          </p:val>
                                        </p:tav>
                                        <p:tav tm="100000">
                                          <p:val>
                                            <p:strVal val="#ppt_y"/>
                                          </p:val>
                                        </p:tav>
                                      </p:tavLst>
                                    </p:anim>
                                  </p:childTnLst>
                                </p:cTn>
                              </p:par>
                            </p:childTnLst>
                          </p:cTn>
                        </p:par>
                        <p:par>
                          <p:cTn id="60" fill="hold" nodeType="afterGroup">
                            <p:stCondLst>
                              <p:cond delay="2000"/>
                            </p:stCondLst>
                            <p:childTnLst>
                              <p:par>
                                <p:cTn id="61" presetID="2" presetClass="entr" presetSubtype="4" fill="hold" grpId="0" nodeType="afterEffect">
                                  <p:stCondLst>
                                    <p:cond delay="0"/>
                                  </p:stCondLst>
                                  <p:childTnLst>
                                    <p:set>
                                      <p:cBhvr>
                                        <p:cTn id="62" dur="1" fill="hold">
                                          <p:stCondLst>
                                            <p:cond delay="0"/>
                                          </p:stCondLst>
                                        </p:cTn>
                                        <p:tgtEl>
                                          <p:spTgt spid="52244"/>
                                        </p:tgtEl>
                                        <p:attrNameLst>
                                          <p:attrName>style.visibility</p:attrName>
                                        </p:attrNameLst>
                                      </p:cBhvr>
                                      <p:to>
                                        <p:strVal val="visible"/>
                                      </p:to>
                                    </p:set>
                                    <p:anim calcmode="lin" valueType="num">
                                      <p:cBhvr additive="base">
                                        <p:cTn id="63" dur="1000" fill="hold"/>
                                        <p:tgtEl>
                                          <p:spTgt spid="52244"/>
                                        </p:tgtEl>
                                        <p:attrNameLst>
                                          <p:attrName>ppt_x</p:attrName>
                                        </p:attrNameLst>
                                      </p:cBhvr>
                                      <p:tavLst>
                                        <p:tav tm="0">
                                          <p:val>
                                            <p:strVal val="#ppt_x"/>
                                          </p:val>
                                        </p:tav>
                                        <p:tav tm="100000">
                                          <p:val>
                                            <p:strVal val="#ppt_x"/>
                                          </p:val>
                                        </p:tav>
                                      </p:tavLst>
                                    </p:anim>
                                    <p:anim calcmode="lin" valueType="num">
                                      <p:cBhvr additive="base">
                                        <p:cTn id="64" dur="1000" fill="hold"/>
                                        <p:tgtEl>
                                          <p:spTgt spid="52244"/>
                                        </p:tgtEl>
                                        <p:attrNameLst>
                                          <p:attrName>ppt_y</p:attrName>
                                        </p:attrNameLst>
                                      </p:cBhvr>
                                      <p:tavLst>
                                        <p:tav tm="0">
                                          <p:val>
                                            <p:strVal val="1+#ppt_h/2"/>
                                          </p:val>
                                        </p:tav>
                                        <p:tav tm="100000">
                                          <p:val>
                                            <p:strVal val="#ppt_y"/>
                                          </p:val>
                                        </p:tav>
                                      </p:tavLst>
                                    </p:anim>
                                  </p:childTnLst>
                                </p:cTn>
                              </p:par>
                            </p:childTnLst>
                          </p:cTn>
                        </p:par>
                        <p:par>
                          <p:cTn id="65" fill="hold" nodeType="afterGroup">
                            <p:stCondLst>
                              <p:cond delay="3000"/>
                            </p:stCondLst>
                            <p:childTnLst>
                              <p:par>
                                <p:cTn id="66" presetID="2" presetClass="entr" presetSubtype="4" fill="hold" grpId="0" nodeType="afterEffect">
                                  <p:stCondLst>
                                    <p:cond delay="0"/>
                                  </p:stCondLst>
                                  <p:childTnLst>
                                    <p:set>
                                      <p:cBhvr>
                                        <p:cTn id="67" dur="1" fill="hold">
                                          <p:stCondLst>
                                            <p:cond delay="0"/>
                                          </p:stCondLst>
                                        </p:cTn>
                                        <p:tgtEl>
                                          <p:spTgt spid="52245"/>
                                        </p:tgtEl>
                                        <p:attrNameLst>
                                          <p:attrName>style.visibility</p:attrName>
                                        </p:attrNameLst>
                                      </p:cBhvr>
                                      <p:to>
                                        <p:strVal val="visible"/>
                                      </p:to>
                                    </p:set>
                                    <p:anim calcmode="lin" valueType="num">
                                      <p:cBhvr additive="base">
                                        <p:cTn id="68" dur="1000" fill="hold"/>
                                        <p:tgtEl>
                                          <p:spTgt spid="52245"/>
                                        </p:tgtEl>
                                        <p:attrNameLst>
                                          <p:attrName>ppt_x</p:attrName>
                                        </p:attrNameLst>
                                      </p:cBhvr>
                                      <p:tavLst>
                                        <p:tav tm="0">
                                          <p:val>
                                            <p:strVal val="#ppt_x"/>
                                          </p:val>
                                        </p:tav>
                                        <p:tav tm="100000">
                                          <p:val>
                                            <p:strVal val="#ppt_x"/>
                                          </p:val>
                                        </p:tav>
                                      </p:tavLst>
                                    </p:anim>
                                    <p:anim calcmode="lin" valueType="num">
                                      <p:cBhvr additive="base">
                                        <p:cTn id="69" dur="1000" fill="hold"/>
                                        <p:tgtEl>
                                          <p:spTgt spid="52245"/>
                                        </p:tgtEl>
                                        <p:attrNameLst>
                                          <p:attrName>ppt_y</p:attrName>
                                        </p:attrNameLst>
                                      </p:cBhvr>
                                      <p:tavLst>
                                        <p:tav tm="0">
                                          <p:val>
                                            <p:strVal val="1+#ppt_h/2"/>
                                          </p:val>
                                        </p:tav>
                                        <p:tav tm="100000">
                                          <p:val>
                                            <p:strVal val="#ppt_y"/>
                                          </p:val>
                                        </p:tav>
                                      </p:tavLst>
                                    </p:anim>
                                  </p:childTnLst>
                                </p:cTn>
                              </p:par>
                            </p:childTnLst>
                          </p:cTn>
                        </p:par>
                        <p:par>
                          <p:cTn id="70" fill="hold" nodeType="afterGroup">
                            <p:stCondLst>
                              <p:cond delay="4000"/>
                            </p:stCondLst>
                            <p:childTnLst>
                              <p:par>
                                <p:cTn id="71" presetID="2" presetClass="entr" presetSubtype="4" fill="hold" grpId="0" nodeType="afterEffect">
                                  <p:stCondLst>
                                    <p:cond delay="0"/>
                                  </p:stCondLst>
                                  <p:childTnLst>
                                    <p:set>
                                      <p:cBhvr>
                                        <p:cTn id="72" dur="1" fill="hold">
                                          <p:stCondLst>
                                            <p:cond delay="0"/>
                                          </p:stCondLst>
                                        </p:cTn>
                                        <p:tgtEl>
                                          <p:spTgt spid="52246"/>
                                        </p:tgtEl>
                                        <p:attrNameLst>
                                          <p:attrName>style.visibility</p:attrName>
                                        </p:attrNameLst>
                                      </p:cBhvr>
                                      <p:to>
                                        <p:strVal val="visible"/>
                                      </p:to>
                                    </p:set>
                                    <p:anim calcmode="lin" valueType="num">
                                      <p:cBhvr additive="base">
                                        <p:cTn id="73" dur="1000" fill="hold"/>
                                        <p:tgtEl>
                                          <p:spTgt spid="52246"/>
                                        </p:tgtEl>
                                        <p:attrNameLst>
                                          <p:attrName>ppt_x</p:attrName>
                                        </p:attrNameLst>
                                      </p:cBhvr>
                                      <p:tavLst>
                                        <p:tav tm="0">
                                          <p:val>
                                            <p:strVal val="#ppt_x"/>
                                          </p:val>
                                        </p:tav>
                                        <p:tav tm="100000">
                                          <p:val>
                                            <p:strVal val="#ppt_x"/>
                                          </p:val>
                                        </p:tav>
                                      </p:tavLst>
                                    </p:anim>
                                    <p:anim calcmode="lin" valueType="num">
                                      <p:cBhvr additive="base">
                                        <p:cTn id="74" dur="1000" fill="hold"/>
                                        <p:tgtEl>
                                          <p:spTgt spid="52246"/>
                                        </p:tgtEl>
                                        <p:attrNameLst>
                                          <p:attrName>ppt_y</p:attrName>
                                        </p:attrNameLst>
                                      </p:cBhvr>
                                      <p:tavLst>
                                        <p:tav tm="0">
                                          <p:val>
                                            <p:strVal val="1+#ppt_h/2"/>
                                          </p:val>
                                        </p:tav>
                                        <p:tav tm="100000">
                                          <p:val>
                                            <p:strVal val="#ppt_y"/>
                                          </p:val>
                                        </p:tav>
                                      </p:tavLst>
                                    </p:anim>
                                  </p:childTnLst>
                                </p:cTn>
                              </p:par>
                            </p:childTnLst>
                          </p:cTn>
                        </p:par>
                        <p:par>
                          <p:cTn id="75" fill="hold" nodeType="afterGroup">
                            <p:stCondLst>
                              <p:cond delay="5000"/>
                            </p:stCondLst>
                            <p:childTnLst>
                              <p:par>
                                <p:cTn id="76" presetID="2" presetClass="entr" presetSubtype="4" fill="hold" grpId="0" nodeType="afterEffect">
                                  <p:stCondLst>
                                    <p:cond delay="0"/>
                                  </p:stCondLst>
                                  <p:childTnLst>
                                    <p:set>
                                      <p:cBhvr>
                                        <p:cTn id="77" dur="1" fill="hold">
                                          <p:stCondLst>
                                            <p:cond delay="0"/>
                                          </p:stCondLst>
                                        </p:cTn>
                                        <p:tgtEl>
                                          <p:spTgt spid="52266"/>
                                        </p:tgtEl>
                                        <p:attrNameLst>
                                          <p:attrName>style.visibility</p:attrName>
                                        </p:attrNameLst>
                                      </p:cBhvr>
                                      <p:to>
                                        <p:strVal val="visible"/>
                                      </p:to>
                                    </p:set>
                                    <p:anim calcmode="lin" valueType="num">
                                      <p:cBhvr additive="base">
                                        <p:cTn id="78" dur="1000" fill="hold"/>
                                        <p:tgtEl>
                                          <p:spTgt spid="52266"/>
                                        </p:tgtEl>
                                        <p:attrNameLst>
                                          <p:attrName>ppt_x</p:attrName>
                                        </p:attrNameLst>
                                      </p:cBhvr>
                                      <p:tavLst>
                                        <p:tav tm="0">
                                          <p:val>
                                            <p:strVal val="#ppt_x"/>
                                          </p:val>
                                        </p:tav>
                                        <p:tav tm="100000">
                                          <p:val>
                                            <p:strVal val="#ppt_x"/>
                                          </p:val>
                                        </p:tav>
                                      </p:tavLst>
                                    </p:anim>
                                    <p:anim calcmode="lin" valueType="num">
                                      <p:cBhvr additive="base">
                                        <p:cTn id="79" dur="1000" fill="hold"/>
                                        <p:tgtEl>
                                          <p:spTgt spid="52266"/>
                                        </p:tgtEl>
                                        <p:attrNameLst>
                                          <p:attrName>ppt_y</p:attrName>
                                        </p:attrNameLst>
                                      </p:cBhvr>
                                      <p:tavLst>
                                        <p:tav tm="0">
                                          <p:val>
                                            <p:strVal val="1+#ppt_h/2"/>
                                          </p:val>
                                        </p:tav>
                                        <p:tav tm="100000">
                                          <p:val>
                                            <p:strVal val="#ppt_y"/>
                                          </p:val>
                                        </p:tav>
                                      </p:tavLst>
                                    </p:anim>
                                  </p:childTnLst>
                                </p:cTn>
                              </p:par>
                            </p:childTnLst>
                          </p:cTn>
                        </p:par>
                        <p:par>
                          <p:cTn id="80" fill="hold" nodeType="afterGroup">
                            <p:stCondLst>
                              <p:cond delay="6000"/>
                            </p:stCondLst>
                            <p:childTnLst>
                              <p:par>
                                <p:cTn id="81" presetID="2" presetClass="entr" presetSubtype="4" fill="hold" grpId="0" nodeType="afterEffect">
                                  <p:stCondLst>
                                    <p:cond delay="0"/>
                                  </p:stCondLst>
                                  <p:childTnLst>
                                    <p:set>
                                      <p:cBhvr>
                                        <p:cTn id="82" dur="1" fill="hold">
                                          <p:stCondLst>
                                            <p:cond delay="0"/>
                                          </p:stCondLst>
                                        </p:cTn>
                                        <p:tgtEl>
                                          <p:spTgt spid="52267"/>
                                        </p:tgtEl>
                                        <p:attrNameLst>
                                          <p:attrName>style.visibility</p:attrName>
                                        </p:attrNameLst>
                                      </p:cBhvr>
                                      <p:to>
                                        <p:strVal val="visible"/>
                                      </p:to>
                                    </p:set>
                                    <p:anim calcmode="lin" valueType="num">
                                      <p:cBhvr additive="base">
                                        <p:cTn id="83" dur="1000" fill="hold"/>
                                        <p:tgtEl>
                                          <p:spTgt spid="52267"/>
                                        </p:tgtEl>
                                        <p:attrNameLst>
                                          <p:attrName>ppt_x</p:attrName>
                                        </p:attrNameLst>
                                      </p:cBhvr>
                                      <p:tavLst>
                                        <p:tav tm="0">
                                          <p:val>
                                            <p:strVal val="#ppt_x"/>
                                          </p:val>
                                        </p:tav>
                                        <p:tav tm="100000">
                                          <p:val>
                                            <p:strVal val="#ppt_x"/>
                                          </p:val>
                                        </p:tav>
                                      </p:tavLst>
                                    </p:anim>
                                    <p:anim calcmode="lin" valueType="num">
                                      <p:cBhvr additive="base">
                                        <p:cTn id="84" dur="1000" fill="hold"/>
                                        <p:tgtEl>
                                          <p:spTgt spid="52267"/>
                                        </p:tgtEl>
                                        <p:attrNameLst>
                                          <p:attrName>ppt_y</p:attrName>
                                        </p:attrNameLst>
                                      </p:cBhvr>
                                      <p:tavLst>
                                        <p:tav tm="0">
                                          <p:val>
                                            <p:strVal val="1+#ppt_h/2"/>
                                          </p:val>
                                        </p:tav>
                                        <p:tav tm="100000">
                                          <p:val>
                                            <p:strVal val="#ppt_y"/>
                                          </p:val>
                                        </p:tav>
                                      </p:tavLst>
                                    </p:anim>
                                  </p:childTnLst>
                                </p:cTn>
                              </p:par>
                            </p:childTnLst>
                          </p:cTn>
                        </p:par>
                        <p:par>
                          <p:cTn id="85" fill="hold" nodeType="afterGroup">
                            <p:stCondLst>
                              <p:cond delay="7000"/>
                            </p:stCondLst>
                            <p:childTnLst>
                              <p:par>
                                <p:cTn id="86" presetID="2" presetClass="entr" presetSubtype="4" fill="hold" grpId="0" nodeType="afterEffect">
                                  <p:stCondLst>
                                    <p:cond delay="0"/>
                                  </p:stCondLst>
                                  <p:childTnLst>
                                    <p:set>
                                      <p:cBhvr>
                                        <p:cTn id="87" dur="1" fill="hold">
                                          <p:stCondLst>
                                            <p:cond delay="0"/>
                                          </p:stCondLst>
                                        </p:cTn>
                                        <p:tgtEl>
                                          <p:spTgt spid="52269"/>
                                        </p:tgtEl>
                                        <p:attrNameLst>
                                          <p:attrName>style.visibility</p:attrName>
                                        </p:attrNameLst>
                                      </p:cBhvr>
                                      <p:to>
                                        <p:strVal val="visible"/>
                                      </p:to>
                                    </p:set>
                                    <p:anim calcmode="lin" valueType="num">
                                      <p:cBhvr additive="base">
                                        <p:cTn id="88" dur="1000" fill="hold"/>
                                        <p:tgtEl>
                                          <p:spTgt spid="52269"/>
                                        </p:tgtEl>
                                        <p:attrNameLst>
                                          <p:attrName>ppt_x</p:attrName>
                                        </p:attrNameLst>
                                      </p:cBhvr>
                                      <p:tavLst>
                                        <p:tav tm="0">
                                          <p:val>
                                            <p:strVal val="#ppt_x"/>
                                          </p:val>
                                        </p:tav>
                                        <p:tav tm="100000">
                                          <p:val>
                                            <p:strVal val="#ppt_x"/>
                                          </p:val>
                                        </p:tav>
                                      </p:tavLst>
                                    </p:anim>
                                    <p:anim calcmode="lin" valueType="num">
                                      <p:cBhvr additive="base">
                                        <p:cTn id="89" dur="1000" fill="hold"/>
                                        <p:tgtEl>
                                          <p:spTgt spid="52269"/>
                                        </p:tgtEl>
                                        <p:attrNameLst>
                                          <p:attrName>ppt_y</p:attrName>
                                        </p:attrNameLst>
                                      </p:cBhvr>
                                      <p:tavLst>
                                        <p:tav tm="0">
                                          <p:val>
                                            <p:strVal val="1+#ppt_h/2"/>
                                          </p:val>
                                        </p:tav>
                                        <p:tav tm="100000">
                                          <p:val>
                                            <p:strVal val="#ppt_y"/>
                                          </p:val>
                                        </p:tav>
                                      </p:tavLst>
                                    </p:anim>
                                  </p:childTnLst>
                                </p:cTn>
                              </p:par>
                            </p:childTnLst>
                          </p:cTn>
                        </p:par>
                        <p:par>
                          <p:cTn id="90" fill="hold" nodeType="afterGroup">
                            <p:stCondLst>
                              <p:cond delay="8000"/>
                            </p:stCondLst>
                            <p:childTnLst>
                              <p:par>
                                <p:cTn id="91" presetID="2" presetClass="entr" presetSubtype="4" fill="hold" grpId="0" nodeType="afterEffect">
                                  <p:stCondLst>
                                    <p:cond delay="0"/>
                                  </p:stCondLst>
                                  <p:childTnLst>
                                    <p:set>
                                      <p:cBhvr>
                                        <p:cTn id="92" dur="1" fill="hold">
                                          <p:stCondLst>
                                            <p:cond delay="0"/>
                                          </p:stCondLst>
                                        </p:cTn>
                                        <p:tgtEl>
                                          <p:spTgt spid="52270"/>
                                        </p:tgtEl>
                                        <p:attrNameLst>
                                          <p:attrName>style.visibility</p:attrName>
                                        </p:attrNameLst>
                                      </p:cBhvr>
                                      <p:to>
                                        <p:strVal val="visible"/>
                                      </p:to>
                                    </p:set>
                                    <p:anim calcmode="lin" valueType="num">
                                      <p:cBhvr additive="base">
                                        <p:cTn id="93" dur="1000" fill="hold"/>
                                        <p:tgtEl>
                                          <p:spTgt spid="52270"/>
                                        </p:tgtEl>
                                        <p:attrNameLst>
                                          <p:attrName>ppt_x</p:attrName>
                                        </p:attrNameLst>
                                      </p:cBhvr>
                                      <p:tavLst>
                                        <p:tav tm="0">
                                          <p:val>
                                            <p:strVal val="#ppt_x"/>
                                          </p:val>
                                        </p:tav>
                                        <p:tav tm="100000">
                                          <p:val>
                                            <p:strVal val="#ppt_x"/>
                                          </p:val>
                                        </p:tav>
                                      </p:tavLst>
                                    </p:anim>
                                    <p:anim calcmode="lin" valueType="num">
                                      <p:cBhvr additive="base">
                                        <p:cTn id="94" dur="1000" fill="hold"/>
                                        <p:tgtEl>
                                          <p:spTgt spid="52270"/>
                                        </p:tgtEl>
                                        <p:attrNameLst>
                                          <p:attrName>ppt_y</p:attrName>
                                        </p:attrNameLst>
                                      </p:cBhvr>
                                      <p:tavLst>
                                        <p:tav tm="0">
                                          <p:val>
                                            <p:strVal val="1+#ppt_h/2"/>
                                          </p:val>
                                        </p:tav>
                                        <p:tav tm="100000">
                                          <p:val>
                                            <p:strVal val="#ppt_y"/>
                                          </p:val>
                                        </p:tav>
                                      </p:tavLst>
                                    </p:anim>
                                  </p:childTnLst>
                                </p:cTn>
                              </p:par>
                            </p:childTnLst>
                          </p:cTn>
                        </p:par>
                        <p:par>
                          <p:cTn id="95" fill="hold" nodeType="afterGroup">
                            <p:stCondLst>
                              <p:cond delay="9000"/>
                            </p:stCondLst>
                            <p:childTnLst>
                              <p:par>
                                <p:cTn id="96" presetID="2" presetClass="entr" presetSubtype="4" fill="hold" grpId="0" nodeType="afterEffect">
                                  <p:stCondLst>
                                    <p:cond delay="0"/>
                                  </p:stCondLst>
                                  <p:childTnLst>
                                    <p:set>
                                      <p:cBhvr>
                                        <p:cTn id="97" dur="1" fill="hold">
                                          <p:stCondLst>
                                            <p:cond delay="0"/>
                                          </p:stCondLst>
                                        </p:cTn>
                                        <p:tgtEl>
                                          <p:spTgt spid="52271"/>
                                        </p:tgtEl>
                                        <p:attrNameLst>
                                          <p:attrName>style.visibility</p:attrName>
                                        </p:attrNameLst>
                                      </p:cBhvr>
                                      <p:to>
                                        <p:strVal val="visible"/>
                                      </p:to>
                                    </p:set>
                                    <p:anim calcmode="lin" valueType="num">
                                      <p:cBhvr additive="base">
                                        <p:cTn id="98" dur="1000" fill="hold"/>
                                        <p:tgtEl>
                                          <p:spTgt spid="52271"/>
                                        </p:tgtEl>
                                        <p:attrNameLst>
                                          <p:attrName>ppt_x</p:attrName>
                                        </p:attrNameLst>
                                      </p:cBhvr>
                                      <p:tavLst>
                                        <p:tav tm="0">
                                          <p:val>
                                            <p:strVal val="#ppt_x"/>
                                          </p:val>
                                        </p:tav>
                                        <p:tav tm="100000">
                                          <p:val>
                                            <p:strVal val="#ppt_x"/>
                                          </p:val>
                                        </p:tav>
                                      </p:tavLst>
                                    </p:anim>
                                    <p:anim calcmode="lin" valueType="num">
                                      <p:cBhvr additive="base">
                                        <p:cTn id="99" dur="1000" fill="hold"/>
                                        <p:tgtEl>
                                          <p:spTgt spid="52271"/>
                                        </p:tgtEl>
                                        <p:attrNameLst>
                                          <p:attrName>ppt_y</p:attrName>
                                        </p:attrNameLst>
                                      </p:cBhvr>
                                      <p:tavLst>
                                        <p:tav tm="0">
                                          <p:val>
                                            <p:strVal val="1+#ppt_h/2"/>
                                          </p:val>
                                        </p:tav>
                                        <p:tav tm="100000">
                                          <p:val>
                                            <p:strVal val="#ppt_y"/>
                                          </p:val>
                                        </p:tav>
                                      </p:tavLst>
                                    </p:anim>
                                  </p:childTnLst>
                                </p:cTn>
                              </p:par>
                            </p:childTnLst>
                          </p:cTn>
                        </p:par>
                        <p:par>
                          <p:cTn id="100" fill="hold" nodeType="afterGroup">
                            <p:stCondLst>
                              <p:cond delay="10000"/>
                            </p:stCondLst>
                            <p:childTnLst>
                              <p:par>
                                <p:cTn id="101" presetID="2" presetClass="entr" presetSubtype="4" fill="hold" grpId="0" nodeType="afterEffect">
                                  <p:stCondLst>
                                    <p:cond delay="0"/>
                                  </p:stCondLst>
                                  <p:childTnLst>
                                    <p:set>
                                      <p:cBhvr>
                                        <p:cTn id="102" dur="1" fill="hold">
                                          <p:stCondLst>
                                            <p:cond delay="0"/>
                                          </p:stCondLst>
                                        </p:cTn>
                                        <p:tgtEl>
                                          <p:spTgt spid="52272"/>
                                        </p:tgtEl>
                                        <p:attrNameLst>
                                          <p:attrName>style.visibility</p:attrName>
                                        </p:attrNameLst>
                                      </p:cBhvr>
                                      <p:to>
                                        <p:strVal val="visible"/>
                                      </p:to>
                                    </p:set>
                                    <p:anim calcmode="lin" valueType="num">
                                      <p:cBhvr additive="base">
                                        <p:cTn id="103" dur="1000" fill="hold"/>
                                        <p:tgtEl>
                                          <p:spTgt spid="52272"/>
                                        </p:tgtEl>
                                        <p:attrNameLst>
                                          <p:attrName>ppt_x</p:attrName>
                                        </p:attrNameLst>
                                      </p:cBhvr>
                                      <p:tavLst>
                                        <p:tav tm="0">
                                          <p:val>
                                            <p:strVal val="#ppt_x"/>
                                          </p:val>
                                        </p:tav>
                                        <p:tav tm="100000">
                                          <p:val>
                                            <p:strVal val="#ppt_x"/>
                                          </p:val>
                                        </p:tav>
                                      </p:tavLst>
                                    </p:anim>
                                    <p:anim calcmode="lin" valueType="num">
                                      <p:cBhvr additive="base">
                                        <p:cTn id="104" dur="1000" fill="hold"/>
                                        <p:tgtEl>
                                          <p:spTgt spid="52272"/>
                                        </p:tgtEl>
                                        <p:attrNameLst>
                                          <p:attrName>ppt_y</p:attrName>
                                        </p:attrNameLst>
                                      </p:cBhvr>
                                      <p:tavLst>
                                        <p:tav tm="0">
                                          <p:val>
                                            <p:strVal val="1+#ppt_h/2"/>
                                          </p:val>
                                        </p:tav>
                                        <p:tav tm="100000">
                                          <p:val>
                                            <p:strVal val="#ppt_y"/>
                                          </p:val>
                                        </p:tav>
                                      </p:tavLst>
                                    </p:anim>
                                  </p:childTnLst>
                                </p:cTn>
                              </p:par>
                            </p:childTnLst>
                          </p:cTn>
                        </p:par>
                        <p:par>
                          <p:cTn id="105" fill="hold" nodeType="afterGroup">
                            <p:stCondLst>
                              <p:cond delay="11000"/>
                            </p:stCondLst>
                            <p:childTnLst>
                              <p:par>
                                <p:cTn id="106" presetID="2" presetClass="entr" presetSubtype="4" fill="hold" grpId="0" nodeType="afterEffect">
                                  <p:stCondLst>
                                    <p:cond delay="0"/>
                                  </p:stCondLst>
                                  <p:childTnLst>
                                    <p:set>
                                      <p:cBhvr>
                                        <p:cTn id="107" dur="1" fill="hold">
                                          <p:stCondLst>
                                            <p:cond delay="0"/>
                                          </p:stCondLst>
                                        </p:cTn>
                                        <p:tgtEl>
                                          <p:spTgt spid="52273"/>
                                        </p:tgtEl>
                                        <p:attrNameLst>
                                          <p:attrName>style.visibility</p:attrName>
                                        </p:attrNameLst>
                                      </p:cBhvr>
                                      <p:to>
                                        <p:strVal val="visible"/>
                                      </p:to>
                                    </p:set>
                                    <p:anim calcmode="lin" valueType="num">
                                      <p:cBhvr additive="base">
                                        <p:cTn id="108" dur="1000" fill="hold"/>
                                        <p:tgtEl>
                                          <p:spTgt spid="52273"/>
                                        </p:tgtEl>
                                        <p:attrNameLst>
                                          <p:attrName>ppt_x</p:attrName>
                                        </p:attrNameLst>
                                      </p:cBhvr>
                                      <p:tavLst>
                                        <p:tav tm="0">
                                          <p:val>
                                            <p:strVal val="#ppt_x"/>
                                          </p:val>
                                        </p:tav>
                                        <p:tav tm="100000">
                                          <p:val>
                                            <p:strVal val="#ppt_x"/>
                                          </p:val>
                                        </p:tav>
                                      </p:tavLst>
                                    </p:anim>
                                    <p:anim calcmode="lin" valueType="num">
                                      <p:cBhvr additive="base">
                                        <p:cTn id="109" dur="1000" fill="hold"/>
                                        <p:tgtEl>
                                          <p:spTgt spid="52273"/>
                                        </p:tgtEl>
                                        <p:attrNameLst>
                                          <p:attrName>ppt_y</p:attrName>
                                        </p:attrNameLst>
                                      </p:cBhvr>
                                      <p:tavLst>
                                        <p:tav tm="0">
                                          <p:val>
                                            <p:strVal val="1+#ppt_h/2"/>
                                          </p:val>
                                        </p:tav>
                                        <p:tav tm="100000">
                                          <p:val>
                                            <p:strVal val="#ppt_y"/>
                                          </p:val>
                                        </p:tav>
                                      </p:tavLst>
                                    </p:anim>
                                  </p:childTnLst>
                                </p:cTn>
                              </p:par>
                            </p:childTnLst>
                          </p:cTn>
                        </p:par>
                        <p:par>
                          <p:cTn id="110" fill="hold" nodeType="afterGroup">
                            <p:stCondLst>
                              <p:cond delay="12000"/>
                            </p:stCondLst>
                            <p:childTnLst>
                              <p:par>
                                <p:cTn id="111" presetID="2" presetClass="entr" presetSubtype="4" fill="hold" grpId="0" nodeType="afterEffect">
                                  <p:stCondLst>
                                    <p:cond delay="0"/>
                                  </p:stCondLst>
                                  <p:childTnLst>
                                    <p:set>
                                      <p:cBhvr>
                                        <p:cTn id="112" dur="1" fill="hold">
                                          <p:stCondLst>
                                            <p:cond delay="0"/>
                                          </p:stCondLst>
                                        </p:cTn>
                                        <p:tgtEl>
                                          <p:spTgt spid="52285"/>
                                        </p:tgtEl>
                                        <p:attrNameLst>
                                          <p:attrName>style.visibility</p:attrName>
                                        </p:attrNameLst>
                                      </p:cBhvr>
                                      <p:to>
                                        <p:strVal val="visible"/>
                                      </p:to>
                                    </p:set>
                                    <p:anim calcmode="lin" valueType="num">
                                      <p:cBhvr additive="base">
                                        <p:cTn id="113" dur="1000" fill="hold"/>
                                        <p:tgtEl>
                                          <p:spTgt spid="52285"/>
                                        </p:tgtEl>
                                        <p:attrNameLst>
                                          <p:attrName>ppt_x</p:attrName>
                                        </p:attrNameLst>
                                      </p:cBhvr>
                                      <p:tavLst>
                                        <p:tav tm="0">
                                          <p:val>
                                            <p:strVal val="#ppt_x"/>
                                          </p:val>
                                        </p:tav>
                                        <p:tav tm="100000">
                                          <p:val>
                                            <p:strVal val="#ppt_x"/>
                                          </p:val>
                                        </p:tav>
                                      </p:tavLst>
                                    </p:anim>
                                    <p:anim calcmode="lin" valueType="num">
                                      <p:cBhvr additive="base">
                                        <p:cTn id="114" dur="1000" fill="hold"/>
                                        <p:tgtEl>
                                          <p:spTgt spid="52285"/>
                                        </p:tgtEl>
                                        <p:attrNameLst>
                                          <p:attrName>ppt_y</p:attrName>
                                        </p:attrNameLst>
                                      </p:cBhvr>
                                      <p:tavLst>
                                        <p:tav tm="0">
                                          <p:val>
                                            <p:strVal val="1+#ppt_h/2"/>
                                          </p:val>
                                        </p:tav>
                                        <p:tav tm="100000">
                                          <p:val>
                                            <p:strVal val="#ppt_y"/>
                                          </p:val>
                                        </p:tav>
                                      </p:tavLst>
                                    </p:anim>
                                  </p:childTnLst>
                                </p:cTn>
                              </p:par>
                            </p:childTnLst>
                          </p:cTn>
                        </p:par>
                        <p:par>
                          <p:cTn id="115" fill="hold" nodeType="afterGroup">
                            <p:stCondLst>
                              <p:cond delay="13000"/>
                            </p:stCondLst>
                            <p:childTnLst>
                              <p:par>
                                <p:cTn id="116" presetID="2" presetClass="entr" presetSubtype="4" fill="hold" grpId="0" nodeType="afterEffect">
                                  <p:stCondLst>
                                    <p:cond delay="0"/>
                                  </p:stCondLst>
                                  <p:childTnLst>
                                    <p:set>
                                      <p:cBhvr>
                                        <p:cTn id="117" dur="1" fill="hold">
                                          <p:stCondLst>
                                            <p:cond delay="0"/>
                                          </p:stCondLst>
                                        </p:cTn>
                                        <p:tgtEl>
                                          <p:spTgt spid="52287"/>
                                        </p:tgtEl>
                                        <p:attrNameLst>
                                          <p:attrName>style.visibility</p:attrName>
                                        </p:attrNameLst>
                                      </p:cBhvr>
                                      <p:to>
                                        <p:strVal val="visible"/>
                                      </p:to>
                                    </p:set>
                                    <p:anim calcmode="lin" valueType="num">
                                      <p:cBhvr additive="base">
                                        <p:cTn id="118" dur="1000" fill="hold"/>
                                        <p:tgtEl>
                                          <p:spTgt spid="52287"/>
                                        </p:tgtEl>
                                        <p:attrNameLst>
                                          <p:attrName>ppt_x</p:attrName>
                                        </p:attrNameLst>
                                      </p:cBhvr>
                                      <p:tavLst>
                                        <p:tav tm="0">
                                          <p:val>
                                            <p:strVal val="#ppt_x"/>
                                          </p:val>
                                        </p:tav>
                                        <p:tav tm="100000">
                                          <p:val>
                                            <p:strVal val="#ppt_x"/>
                                          </p:val>
                                        </p:tav>
                                      </p:tavLst>
                                    </p:anim>
                                    <p:anim calcmode="lin" valueType="num">
                                      <p:cBhvr additive="base">
                                        <p:cTn id="119" dur="1000" fill="hold"/>
                                        <p:tgtEl>
                                          <p:spTgt spid="522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42" grpId="0" animBg="1"/>
      <p:bldP spid="52243" grpId="0" animBg="1"/>
      <p:bldP spid="52244" grpId="0" animBg="1"/>
      <p:bldP spid="52245" grpId="0" animBg="1"/>
      <p:bldP spid="52246" grpId="0" animBg="1"/>
      <p:bldP spid="52247" grpId="0" animBg="1"/>
      <p:bldP spid="52248" grpId="0" animBg="1"/>
      <p:bldP spid="52249" grpId="0" animBg="1"/>
      <p:bldP spid="52250" grpId="0" animBg="1"/>
      <p:bldP spid="52252" grpId="0" animBg="1"/>
      <p:bldP spid="52256" grpId="0"/>
      <p:bldP spid="52257" grpId="0"/>
      <p:bldP spid="52258" grpId="0"/>
      <p:bldP spid="52259" grpId="0"/>
      <p:bldP spid="52266" grpId="0" animBg="1"/>
      <p:bldP spid="52267" grpId="0" animBg="1"/>
      <p:bldP spid="52269" grpId="0" animBg="1"/>
      <p:bldP spid="52270" grpId="0" animBg="1"/>
      <p:bldP spid="52271" grpId="0" animBg="1"/>
      <p:bldP spid="52272" grpId="0" animBg="1"/>
      <p:bldP spid="52273" grpId="0" animBg="1"/>
      <p:bldP spid="52285" grpId="0" animBg="1"/>
      <p:bldP spid="5228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Text Box 4"/>
          <p:cNvSpPr txBox="1">
            <a:spLocks noChangeArrowheads="1"/>
          </p:cNvSpPr>
          <p:nvPr/>
        </p:nvSpPr>
        <p:spPr bwMode="auto">
          <a:xfrm>
            <a:off x="0" y="0"/>
            <a:ext cx="2376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(personal)</a:t>
            </a:r>
            <a:endParaRPr lang="en-US" altLang="en-US"/>
          </a:p>
        </p:txBody>
      </p:sp>
      <p:sp>
        <p:nvSpPr>
          <p:cNvPr id="53253" name="Text Box 5"/>
          <p:cNvSpPr txBox="1">
            <a:spLocks noChangeArrowheads="1"/>
          </p:cNvSpPr>
          <p:nvPr/>
        </p:nvSpPr>
        <p:spPr bwMode="auto">
          <a:xfrm>
            <a:off x="250825" y="354013"/>
            <a:ext cx="8713788" cy="6202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a:t>A trip to the Eden Project</a:t>
            </a:r>
          </a:p>
          <a:p>
            <a:r>
              <a:rPr lang="en-GB" altLang="en-US" sz="1600"/>
              <a:t>Last Friday, our class travelled in the school bus to visit the Eden project in Cornwall. It was a long ride to get there so we had to be at school an hour early, at eight o’clock. We b</a:t>
            </a:r>
            <a:r>
              <a:rPr lang="en-US" altLang="en-US" sz="1600"/>
              <a:t>r</a:t>
            </a:r>
            <a:r>
              <a:rPr lang="en-GB" altLang="en-US" sz="1600"/>
              <a:t>ought our breakfast to eat on the bus.</a:t>
            </a:r>
          </a:p>
          <a:p>
            <a:r>
              <a:rPr lang="en-GB" altLang="en-US" sz="1600"/>
              <a:t>	When we arrived at the Eden Project, we could tell it was a big attraction by the size of the car parks, which were carefully laid out and named after fruits – we were in Plum Car Park. As we walked down, we could see the Eden Projects buildings – two enormous plastic domes, built in a dip in the ground.</a:t>
            </a:r>
          </a:p>
          <a:p>
            <a:r>
              <a:rPr lang="en-GB" altLang="en-US" sz="1600"/>
              <a:t>	Mrs Jeffries told us they were called ‘biomes’ and the dip used to be a claypit, where men had dug out the clay to use for making pots. We spent our morning going round the biomes, looking at the plants. One is kept very warm inside and filled with tropical plants like rubber trees, bamboo, spices, coconuts and pineapples. There are also displays of buildings and gardens from tropical countries. The other biome is not so warm and among the plants there are oranges, lemons, grapes and olives. </a:t>
            </a:r>
          </a:p>
          <a:p>
            <a:r>
              <a:rPr lang="en-GB" altLang="en-US" sz="1600"/>
              <a:t>	We had our lunch in the exhibition centre, where we watched a video about ‘The making of Eden’. The Eden Project was built to show how </a:t>
            </a:r>
            <a:r>
              <a:rPr lang="en-US" altLang="en-US" sz="1600"/>
              <a:t>humans</a:t>
            </a:r>
            <a:r>
              <a:rPr lang="en-GB" altLang="en-US" sz="1600"/>
              <a:t> and plants depend upon each other and it cost millions of pounds to build. Next we had a talk about the plants. A lady explained how you get cocoa beans and cocoa milk from a pod and use them to make chocolate.   	</a:t>
            </a:r>
          </a:p>
          <a:p>
            <a:r>
              <a:rPr lang="en-GB" altLang="en-US" sz="1600"/>
              <a:t>	We were allowed to look in the shop and spend two pounds. I bought some stickers and a postcard of a man building the biomes. Finally, it was time for the long ride home. We were back by half past three, just in time for the bell.</a:t>
            </a:r>
            <a:endParaRPr lang="en-US" altLang="en-US" sz="1600"/>
          </a:p>
        </p:txBody>
      </p:sp>
      <p:sp>
        <p:nvSpPr>
          <p:cNvPr id="53254" name="Text Box 6"/>
          <p:cNvSpPr txBox="1">
            <a:spLocks noChangeArrowheads="1"/>
          </p:cNvSpPr>
          <p:nvPr/>
        </p:nvSpPr>
        <p:spPr bwMode="auto">
          <a:xfrm>
            <a:off x="7467600" y="6324600"/>
            <a:ext cx="1676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hlinkClick r:id="rId2" action="ppaction://hlinksldjump"/>
              </a:rPr>
              <a:t>Skeleton</a:t>
            </a:r>
            <a:endParaRPr lang="en-GB" altLang="en-US" sz="2000"/>
          </a:p>
        </p:txBody>
      </p:sp>
    </p:spTree>
  </p:cSld>
  <p:clrMapOvr>
    <a:masterClrMapping/>
  </p:clrMapOvr>
  <p:transition spd="slow">
    <p:pull dir="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Line 4"/>
          <p:cNvSpPr>
            <a:spLocks noChangeShapeType="1"/>
          </p:cNvSpPr>
          <p:nvPr/>
        </p:nvSpPr>
        <p:spPr bwMode="auto">
          <a:xfrm>
            <a:off x="971550" y="3500438"/>
            <a:ext cx="7921625"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4277" name="Line 5"/>
          <p:cNvSpPr>
            <a:spLocks noChangeShapeType="1"/>
          </p:cNvSpPr>
          <p:nvPr/>
        </p:nvSpPr>
        <p:spPr bwMode="auto">
          <a:xfrm>
            <a:off x="1116013" y="3141663"/>
            <a:ext cx="0" cy="936625"/>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4281" name="Oval 9"/>
          <p:cNvSpPr>
            <a:spLocks noChangeArrowheads="1"/>
          </p:cNvSpPr>
          <p:nvPr/>
        </p:nvSpPr>
        <p:spPr bwMode="auto">
          <a:xfrm>
            <a:off x="0" y="2997200"/>
            <a:ext cx="1008063" cy="1008063"/>
          </a:xfrm>
          <a:prstGeom prst="ellipse">
            <a:avLst/>
          </a:prstGeom>
          <a:gradFill rotWithShape="1">
            <a:gsLst>
              <a:gs pos="0">
                <a:srgbClr val="FFFFFF"/>
              </a:gs>
              <a:gs pos="100000">
                <a:srgbClr val="003399"/>
              </a:gs>
            </a:gsLst>
            <a:path path="shape">
              <a:fillToRect l="50000" t="50000" r="50000" b="50000"/>
            </a:path>
          </a:gra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54282" name="Line 10"/>
          <p:cNvSpPr>
            <a:spLocks noChangeShapeType="1"/>
          </p:cNvSpPr>
          <p:nvPr/>
        </p:nvSpPr>
        <p:spPr bwMode="auto">
          <a:xfrm flipH="1" flipV="1">
            <a:off x="179388" y="2420938"/>
            <a:ext cx="144462" cy="576262"/>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4283" name="Line 11"/>
          <p:cNvSpPr>
            <a:spLocks noChangeShapeType="1"/>
          </p:cNvSpPr>
          <p:nvPr/>
        </p:nvSpPr>
        <p:spPr bwMode="auto">
          <a:xfrm flipV="1">
            <a:off x="611188" y="2420938"/>
            <a:ext cx="215900" cy="576262"/>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4284" name="Line 12"/>
          <p:cNvSpPr>
            <a:spLocks noChangeShapeType="1"/>
          </p:cNvSpPr>
          <p:nvPr/>
        </p:nvSpPr>
        <p:spPr bwMode="auto">
          <a:xfrm flipV="1">
            <a:off x="179388" y="3933825"/>
            <a:ext cx="71437" cy="1150938"/>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4285" name="Line 13"/>
          <p:cNvSpPr>
            <a:spLocks noChangeShapeType="1"/>
          </p:cNvSpPr>
          <p:nvPr/>
        </p:nvSpPr>
        <p:spPr bwMode="auto">
          <a:xfrm flipH="1" flipV="1">
            <a:off x="611188" y="4005263"/>
            <a:ext cx="144462" cy="576262"/>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4286" name="Text Box 14"/>
          <p:cNvSpPr txBox="1">
            <a:spLocks noChangeArrowheads="1"/>
          </p:cNvSpPr>
          <p:nvPr/>
        </p:nvSpPr>
        <p:spPr bwMode="auto">
          <a:xfrm>
            <a:off x="827088" y="2060575"/>
            <a:ext cx="12239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800"/>
              <a:t>who</a:t>
            </a:r>
            <a:endParaRPr lang="en-US" altLang="en-US" sz="1800"/>
          </a:p>
        </p:txBody>
      </p:sp>
      <p:sp>
        <p:nvSpPr>
          <p:cNvPr id="54287" name="Text Box 15"/>
          <p:cNvSpPr txBox="1">
            <a:spLocks noChangeArrowheads="1"/>
          </p:cNvSpPr>
          <p:nvPr/>
        </p:nvSpPr>
        <p:spPr bwMode="auto">
          <a:xfrm>
            <a:off x="0" y="5084763"/>
            <a:ext cx="13684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 </a:t>
            </a:r>
            <a:r>
              <a:rPr lang="en-GB" altLang="en-US" sz="1800"/>
              <a:t>when</a:t>
            </a:r>
            <a:endParaRPr lang="en-US" altLang="en-US" sz="1800"/>
          </a:p>
        </p:txBody>
      </p:sp>
      <p:sp>
        <p:nvSpPr>
          <p:cNvPr id="54288" name="Text Box 16"/>
          <p:cNvSpPr txBox="1">
            <a:spLocks noChangeArrowheads="1"/>
          </p:cNvSpPr>
          <p:nvPr/>
        </p:nvSpPr>
        <p:spPr bwMode="auto">
          <a:xfrm>
            <a:off x="395288" y="4581525"/>
            <a:ext cx="10080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800"/>
              <a:t>where</a:t>
            </a:r>
            <a:endParaRPr lang="en-US" altLang="en-US" sz="1800"/>
          </a:p>
        </p:txBody>
      </p:sp>
      <p:sp>
        <p:nvSpPr>
          <p:cNvPr id="54289" name="Text Box 17"/>
          <p:cNvSpPr txBox="1">
            <a:spLocks noChangeArrowheads="1"/>
          </p:cNvSpPr>
          <p:nvPr/>
        </p:nvSpPr>
        <p:spPr bwMode="auto">
          <a:xfrm>
            <a:off x="179388" y="3357563"/>
            <a:ext cx="6477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600"/>
              <a:t>intro</a:t>
            </a:r>
            <a:endParaRPr lang="en-US" altLang="en-US" sz="1600"/>
          </a:p>
        </p:txBody>
      </p:sp>
      <p:sp>
        <p:nvSpPr>
          <p:cNvPr id="54290" name="Text Box 18"/>
          <p:cNvSpPr txBox="1">
            <a:spLocks noChangeArrowheads="1"/>
          </p:cNvSpPr>
          <p:nvPr/>
        </p:nvSpPr>
        <p:spPr bwMode="auto">
          <a:xfrm>
            <a:off x="0" y="1989138"/>
            <a:ext cx="7921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800"/>
              <a:t>what</a:t>
            </a:r>
            <a:endParaRPr lang="en-US" altLang="en-US" sz="1800"/>
          </a:p>
        </p:txBody>
      </p:sp>
      <p:sp>
        <p:nvSpPr>
          <p:cNvPr id="54291" name="Text Box 19"/>
          <p:cNvSpPr txBox="1">
            <a:spLocks noChangeArrowheads="1"/>
          </p:cNvSpPr>
          <p:nvPr/>
        </p:nvSpPr>
        <p:spPr bwMode="auto">
          <a:xfrm>
            <a:off x="684213" y="2852738"/>
            <a:ext cx="13684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400"/>
              <a:t>8.00am</a:t>
            </a:r>
            <a:endParaRPr lang="en-US" altLang="en-US" sz="1400"/>
          </a:p>
        </p:txBody>
      </p:sp>
      <p:sp>
        <p:nvSpPr>
          <p:cNvPr id="54292" name="Text Box 20"/>
          <p:cNvSpPr txBox="1">
            <a:spLocks noChangeArrowheads="1"/>
          </p:cNvSpPr>
          <p:nvPr/>
        </p:nvSpPr>
        <p:spPr bwMode="auto">
          <a:xfrm>
            <a:off x="755650" y="4076700"/>
            <a:ext cx="863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400"/>
              <a:t>School</a:t>
            </a:r>
            <a:endParaRPr lang="en-US" altLang="en-US" sz="1400"/>
          </a:p>
        </p:txBody>
      </p:sp>
      <p:sp>
        <p:nvSpPr>
          <p:cNvPr id="54293" name="Line 21"/>
          <p:cNvSpPr>
            <a:spLocks noChangeShapeType="1"/>
          </p:cNvSpPr>
          <p:nvPr/>
        </p:nvSpPr>
        <p:spPr bwMode="auto">
          <a:xfrm>
            <a:off x="2268538" y="3141663"/>
            <a:ext cx="0" cy="936625"/>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4295" name="Text Box 23"/>
          <p:cNvSpPr txBox="1">
            <a:spLocks noChangeArrowheads="1"/>
          </p:cNvSpPr>
          <p:nvPr/>
        </p:nvSpPr>
        <p:spPr bwMode="auto">
          <a:xfrm>
            <a:off x="1908175" y="2781300"/>
            <a:ext cx="9350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600"/>
              <a:t>arrive</a:t>
            </a:r>
            <a:endParaRPr lang="en-US" altLang="en-US" sz="1600"/>
          </a:p>
        </p:txBody>
      </p:sp>
      <p:sp>
        <p:nvSpPr>
          <p:cNvPr id="54296" name="Line 24"/>
          <p:cNvSpPr>
            <a:spLocks noChangeShapeType="1"/>
          </p:cNvSpPr>
          <p:nvPr/>
        </p:nvSpPr>
        <p:spPr bwMode="auto">
          <a:xfrm>
            <a:off x="4284663" y="3284538"/>
            <a:ext cx="0" cy="503237"/>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4297" name="Line 25"/>
          <p:cNvSpPr>
            <a:spLocks noChangeShapeType="1"/>
          </p:cNvSpPr>
          <p:nvPr/>
        </p:nvSpPr>
        <p:spPr bwMode="auto">
          <a:xfrm>
            <a:off x="3276600" y="3213100"/>
            <a:ext cx="0" cy="64770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4298" name="Line 26"/>
          <p:cNvSpPr>
            <a:spLocks noChangeShapeType="1"/>
          </p:cNvSpPr>
          <p:nvPr/>
        </p:nvSpPr>
        <p:spPr bwMode="auto">
          <a:xfrm>
            <a:off x="5148263" y="3284538"/>
            <a:ext cx="0" cy="43180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4299" name="Line 27"/>
          <p:cNvSpPr>
            <a:spLocks noChangeShapeType="1"/>
          </p:cNvSpPr>
          <p:nvPr/>
        </p:nvSpPr>
        <p:spPr bwMode="auto">
          <a:xfrm>
            <a:off x="6877050" y="3284538"/>
            <a:ext cx="0" cy="43180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4300" name="Line 28"/>
          <p:cNvSpPr>
            <a:spLocks noChangeShapeType="1"/>
          </p:cNvSpPr>
          <p:nvPr/>
        </p:nvSpPr>
        <p:spPr bwMode="auto">
          <a:xfrm>
            <a:off x="6084888" y="3284538"/>
            <a:ext cx="0" cy="434975"/>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4301" name="Text Box 29"/>
          <p:cNvSpPr txBox="1">
            <a:spLocks noChangeArrowheads="1"/>
          </p:cNvSpPr>
          <p:nvPr/>
        </p:nvSpPr>
        <p:spPr bwMode="auto">
          <a:xfrm>
            <a:off x="1187450" y="3068638"/>
            <a:ext cx="1152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200"/>
              <a:t>breakfast on journey</a:t>
            </a:r>
            <a:endParaRPr lang="en-US" altLang="en-US" sz="1200"/>
          </a:p>
        </p:txBody>
      </p:sp>
      <p:sp>
        <p:nvSpPr>
          <p:cNvPr id="54306" name="Text Box 34"/>
          <p:cNvSpPr txBox="1">
            <a:spLocks noChangeArrowheads="1"/>
          </p:cNvSpPr>
          <p:nvPr/>
        </p:nvSpPr>
        <p:spPr bwMode="auto">
          <a:xfrm>
            <a:off x="4716463" y="3789363"/>
            <a:ext cx="10795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400"/>
              <a:t>Exhibition centre</a:t>
            </a:r>
            <a:endParaRPr lang="en-US" altLang="en-US" sz="1400"/>
          </a:p>
        </p:txBody>
      </p:sp>
      <p:sp>
        <p:nvSpPr>
          <p:cNvPr id="54307" name="Text Box 35"/>
          <p:cNvSpPr txBox="1">
            <a:spLocks noChangeArrowheads="1"/>
          </p:cNvSpPr>
          <p:nvPr/>
        </p:nvSpPr>
        <p:spPr bwMode="auto">
          <a:xfrm>
            <a:off x="4787900" y="2924175"/>
            <a:ext cx="7191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400"/>
              <a:t>lunch</a:t>
            </a:r>
            <a:endParaRPr lang="en-US" altLang="en-US" sz="1400"/>
          </a:p>
        </p:txBody>
      </p:sp>
      <p:sp>
        <p:nvSpPr>
          <p:cNvPr id="54308" name="Text Box 36"/>
          <p:cNvSpPr txBox="1">
            <a:spLocks noChangeArrowheads="1"/>
          </p:cNvSpPr>
          <p:nvPr/>
        </p:nvSpPr>
        <p:spPr bwMode="auto">
          <a:xfrm>
            <a:off x="4067175" y="4581525"/>
            <a:ext cx="1295400" cy="62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400"/>
              <a:t>trip round </a:t>
            </a:r>
          </a:p>
          <a:p>
            <a:r>
              <a:rPr lang="en-GB" altLang="en-US" sz="1400"/>
              <a:t>cooler biome</a:t>
            </a:r>
            <a:endParaRPr lang="en-US" altLang="en-US" sz="1400"/>
          </a:p>
        </p:txBody>
      </p:sp>
      <p:sp>
        <p:nvSpPr>
          <p:cNvPr id="54309" name="Text Box 37"/>
          <p:cNvSpPr txBox="1">
            <a:spLocks noChangeArrowheads="1"/>
          </p:cNvSpPr>
          <p:nvPr/>
        </p:nvSpPr>
        <p:spPr bwMode="auto">
          <a:xfrm>
            <a:off x="5651500" y="2492375"/>
            <a:ext cx="1008063"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400"/>
              <a:t> Video ‘Making of Eden’</a:t>
            </a:r>
            <a:endParaRPr lang="en-US" altLang="en-US" sz="1400"/>
          </a:p>
        </p:txBody>
      </p:sp>
      <p:sp>
        <p:nvSpPr>
          <p:cNvPr id="54311" name="Text Box 39"/>
          <p:cNvSpPr txBox="1">
            <a:spLocks noChangeArrowheads="1"/>
          </p:cNvSpPr>
          <p:nvPr/>
        </p:nvSpPr>
        <p:spPr bwMode="auto">
          <a:xfrm>
            <a:off x="6443663" y="3716338"/>
            <a:ext cx="13684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400"/>
              <a:t>Talk</a:t>
            </a:r>
            <a:r>
              <a:rPr lang="en-US" altLang="en-US" sz="1400"/>
              <a:t> - </a:t>
            </a:r>
            <a:r>
              <a:rPr lang="en-GB" altLang="en-US" sz="1400"/>
              <a:t>cocoa, chocolate </a:t>
            </a:r>
            <a:endParaRPr lang="en-US" altLang="en-US" sz="1400"/>
          </a:p>
        </p:txBody>
      </p:sp>
      <p:sp>
        <p:nvSpPr>
          <p:cNvPr id="54313" name="Text Box 41"/>
          <p:cNvSpPr txBox="1">
            <a:spLocks noChangeArrowheads="1"/>
          </p:cNvSpPr>
          <p:nvPr/>
        </p:nvSpPr>
        <p:spPr bwMode="auto">
          <a:xfrm>
            <a:off x="1763713" y="4076700"/>
            <a:ext cx="10795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600"/>
              <a:t>car park</a:t>
            </a:r>
            <a:endParaRPr lang="en-US" altLang="en-US" sz="1600"/>
          </a:p>
        </p:txBody>
      </p:sp>
      <p:sp>
        <p:nvSpPr>
          <p:cNvPr id="54314" name="Text Box 42"/>
          <p:cNvSpPr txBox="1">
            <a:spLocks noChangeArrowheads="1"/>
          </p:cNvSpPr>
          <p:nvPr/>
        </p:nvSpPr>
        <p:spPr bwMode="auto">
          <a:xfrm>
            <a:off x="2268538" y="3068638"/>
            <a:ext cx="11509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400"/>
              <a:t>see biomes</a:t>
            </a:r>
            <a:endParaRPr lang="en-US" altLang="en-US" sz="1400"/>
          </a:p>
        </p:txBody>
      </p:sp>
      <p:sp>
        <p:nvSpPr>
          <p:cNvPr id="54315" name="Text Box 43"/>
          <p:cNvSpPr txBox="1">
            <a:spLocks noChangeArrowheads="1"/>
          </p:cNvSpPr>
          <p:nvPr/>
        </p:nvSpPr>
        <p:spPr bwMode="auto">
          <a:xfrm>
            <a:off x="3132138" y="1916113"/>
            <a:ext cx="1512887" cy="623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400"/>
              <a:t>trip round </a:t>
            </a:r>
          </a:p>
          <a:p>
            <a:r>
              <a:rPr lang="en-GB" altLang="en-US" sz="1400"/>
              <a:t>tropical biome</a:t>
            </a:r>
            <a:endParaRPr lang="en-US" altLang="en-US" sz="1400"/>
          </a:p>
        </p:txBody>
      </p:sp>
      <p:sp>
        <p:nvSpPr>
          <p:cNvPr id="54316" name="Line 44"/>
          <p:cNvSpPr>
            <a:spLocks noChangeShapeType="1"/>
          </p:cNvSpPr>
          <p:nvPr/>
        </p:nvSpPr>
        <p:spPr bwMode="auto">
          <a:xfrm>
            <a:off x="7596188" y="3284538"/>
            <a:ext cx="0" cy="504825"/>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4317" name="Text Box 45"/>
          <p:cNvSpPr txBox="1">
            <a:spLocks noChangeArrowheads="1"/>
          </p:cNvSpPr>
          <p:nvPr/>
        </p:nvSpPr>
        <p:spPr bwMode="auto">
          <a:xfrm>
            <a:off x="7524750" y="2060575"/>
            <a:ext cx="9366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400"/>
              <a:t>return journey </a:t>
            </a:r>
            <a:endParaRPr lang="en-US" altLang="en-US" sz="1400"/>
          </a:p>
        </p:txBody>
      </p:sp>
      <p:sp>
        <p:nvSpPr>
          <p:cNvPr id="54318" name="Text Box 46"/>
          <p:cNvSpPr txBox="1">
            <a:spLocks noChangeArrowheads="1"/>
          </p:cNvSpPr>
          <p:nvPr/>
        </p:nvSpPr>
        <p:spPr bwMode="auto">
          <a:xfrm>
            <a:off x="7019925" y="2924175"/>
            <a:ext cx="9350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400"/>
              <a:t>shop £2</a:t>
            </a:r>
            <a:endParaRPr lang="en-US" altLang="en-US" sz="1400"/>
          </a:p>
        </p:txBody>
      </p:sp>
      <p:sp>
        <p:nvSpPr>
          <p:cNvPr id="54319" name="Line 47"/>
          <p:cNvSpPr>
            <a:spLocks noChangeShapeType="1"/>
          </p:cNvSpPr>
          <p:nvPr/>
        </p:nvSpPr>
        <p:spPr bwMode="auto">
          <a:xfrm>
            <a:off x="8316913" y="3284538"/>
            <a:ext cx="0" cy="503237"/>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4320" name="Text Box 48"/>
          <p:cNvSpPr txBox="1">
            <a:spLocks noChangeArrowheads="1"/>
          </p:cNvSpPr>
          <p:nvPr/>
        </p:nvSpPr>
        <p:spPr bwMode="auto">
          <a:xfrm>
            <a:off x="8101013" y="2924175"/>
            <a:ext cx="5746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400"/>
              <a:t>3.30</a:t>
            </a:r>
            <a:endParaRPr lang="en-US" altLang="en-US" sz="1400"/>
          </a:p>
        </p:txBody>
      </p:sp>
      <p:sp>
        <p:nvSpPr>
          <p:cNvPr id="54321" name="Text Box 49"/>
          <p:cNvSpPr txBox="1">
            <a:spLocks noChangeArrowheads="1"/>
          </p:cNvSpPr>
          <p:nvPr/>
        </p:nvSpPr>
        <p:spPr bwMode="auto">
          <a:xfrm>
            <a:off x="8027988" y="3789363"/>
            <a:ext cx="6477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400"/>
              <a:t>home</a:t>
            </a:r>
            <a:endParaRPr lang="en-US" altLang="en-US" sz="1400"/>
          </a:p>
        </p:txBody>
      </p:sp>
      <p:sp>
        <p:nvSpPr>
          <p:cNvPr id="54322" name="Line 50"/>
          <p:cNvSpPr>
            <a:spLocks noChangeShapeType="1"/>
          </p:cNvSpPr>
          <p:nvPr/>
        </p:nvSpPr>
        <p:spPr bwMode="auto">
          <a:xfrm>
            <a:off x="3635375" y="2565400"/>
            <a:ext cx="0" cy="719138"/>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4323" name="Line 51"/>
          <p:cNvSpPr>
            <a:spLocks noChangeShapeType="1"/>
          </p:cNvSpPr>
          <p:nvPr/>
        </p:nvSpPr>
        <p:spPr bwMode="auto">
          <a:xfrm>
            <a:off x="7956550" y="2636838"/>
            <a:ext cx="0" cy="71913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4324" name="Line 52"/>
          <p:cNvSpPr>
            <a:spLocks noChangeShapeType="1"/>
          </p:cNvSpPr>
          <p:nvPr/>
        </p:nvSpPr>
        <p:spPr bwMode="auto">
          <a:xfrm flipV="1">
            <a:off x="4643438" y="3644900"/>
            <a:ext cx="0" cy="8636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4325" name="Line 53"/>
          <p:cNvSpPr>
            <a:spLocks noChangeShapeType="1"/>
          </p:cNvSpPr>
          <p:nvPr/>
        </p:nvSpPr>
        <p:spPr bwMode="auto">
          <a:xfrm flipV="1">
            <a:off x="3779838" y="1341438"/>
            <a:ext cx="215900" cy="503237"/>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4326" name="Text Box 54"/>
          <p:cNvSpPr txBox="1">
            <a:spLocks noChangeArrowheads="1"/>
          </p:cNvSpPr>
          <p:nvPr/>
        </p:nvSpPr>
        <p:spPr bwMode="auto">
          <a:xfrm>
            <a:off x="3635375" y="620713"/>
            <a:ext cx="1944688"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400"/>
              <a:t>rubber, bamboo, spices, coconuts, pineapple</a:t>
            </a:r>
            <a:endParaRPr lang="en-US" altLang="en-US" sz="1400"/>
          </a:p>
        </p:txBody>
      </p:sp>
      <p:sp>
        <p:nvSpPr>
          <p:cNvPr id="54327" name="Line 55"/>
          <p:cNvSpPr>
            <a:spLocks noChangeShapeType="1"/>
          </p:cNvSpPr>
          <p:nvPr/>
        </p:nvSpPr>
        <p:spPr bwMode="auto">
          <a:xfrm>
            <a:off x="4787900" y="5229225"/>
            <a:ext cx="288925" cy="4318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4328" name="Text Box 56"/>
          <p:cNvSpPr txBox="1">
            <a:spLocks noChangeArrowheads="1"/>
          </p:cNvSpPr>
          <p:nvPr/>
        </p:nvSpPr>
        <p:spPr bwMode="auto">
          <a:xfrm>
            <a:off x="4427538" y="5734050"/>
            <a:ext cx="15843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400"/>
              <a:t>oranges, lemons, grapes, olives</a:t>
            </a:r>
            <a:endParaRPr lang="en-US" altLang="en-US" sz="1400"/>
          </a:p>
        </p:txBody>
      </p:sp>
      <p:sp>
        <p:nvSpPr>
          <p:cNvPr id="54329" name="Text Box 57"/>
          <p:cNvSpPr txBox="1">
            <a:spLocks noChangeArrowheads="1"/>
          </p:cNvSpPr>
          <p:nvPr/>
        </p:nvSpPr>
        <p:spPr bwMode="auto">
          <a:xfrm>
            <a:off x="0" y="0"/>
            <a:ext cx="2376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(personal)</a:t>
            </a:r>
            <a:endParaRPr lang="en-US" altLang="en-US"/>
          </a:p>
        </p:txBody>
      </p:sp>
      <p:sp>
        <p:nvSpPr>
          <p:cNvPr id="54330" name="Text Box 58"/>
          <p:cNvSpPr txBox="1">
            <a:spLocks noChangeArrowheads="1"/>
          </p:cNvSpPr>
          <p:nvPr/>
        </p:nvSpPr>
        <p:spPr bwMode="auto">
          <a:xfrm>
            <a:off x="7772400" y="6248400"/>
            <a:ext cx="1828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hlinkClick r:id="rId2" action="ppaction://hlinksldjump"/>
              </a:rPr>
              <a:t>Text</a:t>
            </a:r>
            <a:endParaRPr lang="en-GB" alt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4281"/>
                                        </p:tgtEl>
                                        <p:attrNameLst>
                                          <p:attrName>style.visibility</p:attrName>
                                        </p:attrNameLst>
                                      </p:cBhvr>
                                      <p:to>
                                        <p:strVal val="visible"/>
                                      </p:to>
                                    </p:set>
                                    <p:anim calcmode="lin" valueType="num">
                                      <p:cBhvr additive="base">
                                        <p:cTn id="7" dur="500" fill="hold"/>
                                        <p:tgtEl>
                                          <p:spTgt spid="54281"/>
                                        </p:tgtEl>
                                        <p:attrNameLst>
                                          <p:attrName>ppt_x</p:attrName>
                                        </p:attrNameLst>
                                      </p:cBhvr>
                                      <p:tavLst>
                                        <p:tav tm="0">
                                          <p:val>
                                            <p:strVal val="#ppt_x"/>
                                          </p:val>
                                        </p:tav>
                                        <p:tav tm="100000">
                                          <p:val>
                                            <p:strVal val="#ppt_x"/>
                                          </p:val>
                                        </p:tav>
                                      </p:tavLst>
                                    </p:anim>
                                    <p:anim calcmode="lin" valueType="num">
                                      <p:cBhvr additive="base">
                                        <p:cTn id="8" dur="500" fill="hold"/>
                                        <p:tgtEl>
                                          <p:spTgt spid="54281"/>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54289"/>
                                        </p:tgtEl>
                                        <p:attrNameLst>
                                          <p:attrName>style.visibility</p:attrName>
                                        </p:attrNameLst>
                                      </p:cBhvr>
                                      <p:to>
                                        <p:strVal val="visible"/>
                                      </p:to>
                                    </p:set>
                                    <p:anim calcmode="lin" valueType="num">
                                      <p:cBhvr additive="base">
                                        <p:cTn id="12" dur="1000" fill="hold"/>
                                        <p:tgtEl>
                                          <p:spTgt spid="54289"/>
                                        </p:tgtEl>
                                        <p:attrNameLst>
                                          <p:attrName>ppt_x</p:attrName>
                                        </p:attrNameLst>
                                      </p:cBhvr>
                                      <p:tavLst>
                                        <p:tav tm="0">
                                          <p:val>
                                            <p:strVal val="#ppt_x"/>
                                          </p:val>
                                        </p:tav>
                                        <p:tav tm="100000">
                                          <p:val>
                                            <p:strVal val="#ppt_x"/>
                                          </p:val>
                                        </p:tav>
                                      </p:tavLst>
                                    </p:anim>
                                    <p:anim calcmode="lin" valueType="num">
                                      <p:cBhvr additive="base">
                                        <p:cTn id="13" dur="1000" fill="hold"/>
                                        <p:tgtEl>
                                          <p:spTgt spid="54289"/>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4" fill="hold" grpId="0" nodeType="afterEffect">
                                  <p:stCondLst>
                                    <p:cond delay="0"/>
                                  </p:stCondLst>
                                  <p:childTnLst>
                                    <p:set>
                                      <p:cBhvr>
                                        <p:cTn id="16" dur="1" fill="hold">
                                          <p:stCondLst>
                                            <p:cond delay="0"/>
                                          </p:stCondLst>
                                        </p:cTn>
                                        <p:tgtEl>
                                          <p:spTgt spid="54282"/>
                                        </p:tgtEl>
                                        <p:attrNameLst>
                                          <p:attrName>style.visibility</p:attrName>
                                        </p:attrNameLst>
                                      </p:cBhvr>
                                      <p:to>
                                        <p:strVal val="visible"/>
                                      </p:to>
                                    </p:set>
                                    <p:anim calcmode="lin" valueType="num">
                                      <p:cBhvr additive="base">
                                        <p:cTn id="17" dur="1000" fill="hold"/>
                                        <p:tgtEl>
                                          <p:spTgt spid="54282"/>
                                        </p:tgtEl>
                                        <p:attrNameLst>
                                          <p:attrName>ppt_x</p:attrName>
                                        </p:attrNameLst>
                                      </p:cBhvr>
                                      <p:tavLst>
                                        <p:tav tm="0">
                                          <p:val>
                                            <p:strVal val="#ppt_x"/>
                                          </p:val>
                                        </p:tav>
                                        <p:tav tm="100000">
                                          <p:val>
                                            <p:strVal val="#ppt_x"/>
                                          </p:val>
                                        </p:tav>
                                      </p:tavLst>
                                    </p:anim>
                                    <p:anim calcmode="lin" valueType="num">
                                      <p:cBhvr additive="base">
                                        <p:cTn id="18" dur="1000" fill="hold"/>
                                        <p:tgtEl>
                                          <p:spTgt spid="54282"/>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2500"/>
                            </p:stCondLst>
                            <p:childTnLst>
                              <p:par>
                                <p:cTn id="20" presetID="2" presetClass="entr" presetSubtype="4" fill="hold" grpId="0" nodeType="afterEffect">
                                  <p:stCondLst>
                                    <p:cond delay="0"/>
                                  </p:stCondLst>
                                  <p:childTnLst>
                                    <p:set>
                                      <p:cBhvr>
                                        <p:cTn id="21" dur="1" fill="hold">
                                          <p:stCondLst>
                                            <p:cond delay="0"/>
                                          </p:stCondLst>
                                        </p:cTn>
                                        <p:tgtEl>
                                          <p:spTgt spid="54283"/>
                                        </p:tgtEl>
                                        <p:attrNameLst>
                                          <p:attrName>style.visibility</p:attrName>
                                        </p:attrNameLst>
                                      </p:cBhvr>
                                      <p:to>
                                        <p:strVal val="visible"/>
                                      </p:to>
                                    </p:set>
                                    <p:anim calcmode="lin" valueType="num">
                                      <p:cBhvr additive="base">
                                        <p:cTn id="22" dur="1000" fill="hold"/>
                                        <p:tgtEl>
                                          <p:spTgt spid="54283"/>
                                        </p:tgtEl>
                                        <p:attrNameLst>
                                          <p:attrName>ppt_x</p:attrName>
                                        </p:attrNameLst>
                                      </p:cBhvr>
                                      <p:tavLst>
                                        <p:tav tm="0">
                                          <p:val>
                                            <p:strVal val="#ppt_x"/>
                                          </p:val>
                                        </p:tav>
                                        <p:tav tm="100000">
                                          <p:val>
                                            <p:strVal val="#ppt_x"/>
                                          </p:val>
                                        </p:tav>
                                      </p:tavLst>
                                    </p:anim>
                                    <p:anim calcmode="lin" valueType="num">
                                      <p:cBhvr additive="base">
                                        <p:cTn id="23" dur="1000" fill="hold"/>
                                        <p:tgtEl>
                                          <p:spTgt spid="54283"/>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3500"/>
                            </p:stCondLst>
                            <p:childTnLst>
                              <p:par>
                                <p:cTn id="25" presetID="2" presetClass="entr" presetSubtype="4" fill="hold" grpId="0" nodeType="afterEffect">
                                  <p:stCondLst>
                                    <p:cond delay="0"/>
                                  </p:stCondLst>
                                  <p:childTnLst>
                                    <p:set>
                                      <p:cBhvr>
                                        <p:cTn id="26" dur="1" fill="hold">
                                          <p:stCondLst>
                                            <p:cond delay="0"/>
                                          </p:stCondLst>
                                        </p:cTn>
                                        <p:tgtEl>
                                          <p:spTgt spid="54286"/>
                                        </p:tgtEl>
                                        <p:attrNameLst>
                                          <p:attrName>style.visibility</p:attrName>
                                        </p:attrNameLst>
                                      </p:cBhvr>
                                      <p:to>
                                        <p:strVal val="visible"/>
                                      </p:to>
                                    </p:set>
                                    <p:anim calcmode="lin" valueType="num">
                                      <p:cBhvr additive="base">
                                        <p:cTn id="27" dur="1000" fill="hold"/>
                                        <p:tgtEl>
                                          <p:spTgt spid="54286"/>
                                        </p:tgtEl>
                                        <p:attrNameLst>
                                          <p:attrName>ppt_x</p:attrName>
                                        </p:attrNameLst>
                                      </p:cBhvr>
                                      <p:tavLst>
                                        <p:tav tm="0">
                                          <p:val>
                                            <p:strVal val="#ppt_x"/>
                                          </p:val>
                                        </p:tav>
                                        <p:tav tm="100000">
                                          <p:val>
                                            <p:strVal val="#ppt_x"/>
                                          </p:val>
                                        </p:tav>
                                      </p:tavLst>
                                    </p:anim>
                                    <p:anim calcmode="lin" valueType="num">
                                      <p:cBhvr additive="base">
                                        <p:cTn id="28" dur="1000" fill="hold"/>
                                        <p:tgtEl>
                                          <p:spTgt spid="54286"/>
                                        </p:tgtEl>
                                        <p:attrNameLst>
                                          <p:attrName>ppt_y</p:attrName>
                                        </p:attrNameLst>
                                      </p:cBhvr>
                                      <p:tavLst>
                                        <p:tav tm="0">
                                          <p:val>
                                            <p:strVal val="1+#ppt_h/2"/>
                                          </p:val>
                                        </p:tav>
                                        <p:tav tm="100000">
                                          <p:val>
                                            <p:strVal val="#ppt_y"/>
                                          </p:val>
                                        </p:tav>
                                      </p:tavLst>
                                    </p:anim>
                                  </p:childTnLst>
                                </p:cTn>
                              </p:par>
                            </p:childTnLst>
                          </p:cTn>
                        </p:par>
                        <p:par>
                          <p:cTn id="29" fill="hold" nodeType="afterGroup">
                            <p:stCondLst>
                              <p:cond delay="4500"/>
                            </p:stCondLst>
                            <p:childTnLst>
                              <p:par>
                                <p:cTn id="30" presetID="2" presetClass="entr" presetSubtype="4" fill="hold" grpId="0" nodeType="afterEffect">
                                  <p:stCondLst>
                                    <p:cond delay="0"/>
                                  </p:stCondLst>
                                  <p:childTnLst>
                                    <p:set>
                                      <p:cBhvr>
                                        <p:cTn id="31" dur="1" fill="hold">
                                          <p:stCondLst>
                                            <p:cond delay="0"/>
                                          </p:stCondLst>
                                        </p:cTn>
                                        <p:tgtEl>
                                          <p:spTgt spid="54284"/>
                                        </p:tgtEl>
                                        <p:attrNameLst>
                                          <p:attrName>style.visibility</p:attrName>
                                        </p:attrNameLst>
                                      </p:cBhvr>
                                      <p:to>
                                        <p:strVal val="visible"/>
                                      </p:to>
                                    </p:set>
                                    <p:anim calcmode="lin" valueType="num">
                                      <p:cBhvr additive="base">
                                        <p:cTn id="32" dur="1000" fill="hold"/>
                                        <p:tgtEl>
                                          <p:spTgt spid="54284"/>
                                        </p:tgtEl>
                                        <p:attrNameLst>
                                          <p:attrName>ppt_x</p:attrName>
                                        </p:attrNameLst>
                                      </p:cBhvr>
                                      <p:tavLst>
                                        <p:tav tm="0">
                                          <p:val>
                                            <p:strVal val="#ppt_x"/>
                                          </p:val>
                                        </p:tav>
                                        <p:tav tm="100000">
                                          <p:val>
                                            <p:strVal val="#ppt_x"/>
                                          </p:val>
                                        </p:tav>
                                      </p:tavLst>
                                    </p:anim>
                                    <p:anim calcmode="lin" valueType="num">
                                      <p:cBhvr additive="base">
                                        <p:cTn id="33" dur="1000" fill="hold"/>
                                        <p:tgtEl>
                                          <p:spTgt spid="54284"/>
                                        </p:tgtEl>
                                        <p:attrNameLst>
                                          <p:attrName>ppt_y</p:attrName>
                                        </p:attrNameLst>
                                      </p:cBhvr>
                                      <p:tavLst>
                                        <p:tav tm="0">
                                          <p:val>
                                            <p:strVal val="1+#ppt_h/2"/>
                                          </p:val>
                                        </p:tav>
                                        <p:tav tm="100000">
                                          <p:val>
                                            <p:strVal val="#ppt_y"/>
                                          </p:val>
                                        </p:tav>
                                      </p:tavLst>
                                    </p:anim>
                                  </p:childTnLst>
                                </p:cTn>
                              </p:par>
                            </p:childTnLst>
                          </p:cTn>
                        </p:par>
                        <p:par>
                          <p:cTn id="34" fill="hold" nodeType="afterGroup">
                            <p:stCondLst>
                              <p:cond delay="5500"/>
                            </p:stCondLst>
                            <p:childTnLst>
                              <p:par>
                                <p:cTn id="35" presetID="2" presetClass="entr" presetSubtype="4" fill="hold" grpId="0" nodeType="afterEffect">
                                  <p:stCondLst>
                                    <p:cond delay="0"/>
                                  </p:stCondLst>
                                  <p:childTnLst>
                                    <p:set>
                                      <p:cBhvr>
                                        <p:cTn id="36" dur="1" fill="hold">
                                          <p:stCondLst>
                                            <p:cond delay="0"/>
                                          </p:stCondLst>
                                        </p:cTn>
                                        <p:tgtEl>
                                          <p:spTgt spid="54287"/>
                                        </p:tgtEl>
                                        <p:attrNameLst>
                                          <p:attrName>style.visibility</p:attrName>
                                        </p:attrNameLst>
                                      </p:cBhvr>
                                      <p:to>
                                        <p:strVal val="visible"/>
                                      </p:to>
                                    </p:set>
                                    <p:anim calcmode="lin" valueType="num">
                                      <p:cBhvr additive="base">
                                        <p:cTn id="37" dur="1000" fill="hold"/>
                                        <p:tgtEl>
                                          <p:spTgt spid="54287"/>
                                        </p:tgtEl>
                                        <p:attrNameLst>
                                          <p:attrName>ppt_x</p:attrName>
                                        </p:attrNameLst>
                                      </p:cBhvr>
                                      <p:tavLst>
                                        <p:tav tm="0">
                                          <p:val>
                                            <p:strVal val="#ppt_x"/>
                                          </p:val>
                                        </p:tav>
                                        <p:tav tm="100000">
                                          <p:val>
                                            <p:strVal val="#ppt_x"/>
                                          </p:val>
                                        </p:tav>
                                      </p:tavLst>
                                    </p:anim>
                                    <p:anim calcmode="lin" valueType="num">
                                      <p:cBhvr additive="base">
                                        <p:cTn id="38" dur="1000" fill="hold"/>
                                        <p:tgtEl>
                                          <p:spTgt spid="54287"/>
                                        </p:tgtEl>
                                        <p:attrNameLst>
                                          <p:attrName>ppt_y</p:attrName>
                                        </p:attrNameLst>
                                      </p:cBhvr>
                                      <p:tavLst>
                                        <p:tav tm="0">
                                          <p:val>
                                            <p:strVal val="1+#ppt_h/2"/>
                                          </p:val>
                                        </p:tav>
                                        <p:tav tm="100000">
                                          <p:val>
                                            <p:strVal val="#ppt_y"/>
                                          </p:val>
                                        </p:tav>
                                      </p:tavLst>
                                    </p:anim>
                                  </p:childTnLst>
                                </p:cTn>
                              </p:par>
                            </p:childTnLst>
                          </p:cTn>
                        </p:par>
                        <p:par>
                          <p:cTn id="39" fill="hold" nodeType="afterGroup">
                            <p:stCondLst>
                              <p:cond delay="6500"/>
                            </p:stCondLst>
                            <p:childTnLst>
                              <p:par>
                                <p:cTn id="40" presetID="2" presetClass="entr" presetSubtype="4" fill="hold" grpId="0" nodeType="afterEffect">
                                  <p:stCondLst>
                                    <p:cond delay="0"/>
                                  </p:stCondLst>
                                  <p:childTnLst>
                                    <p:set>
                                      <p:cBhvr>
                                        <p:cTn id="41" dur="1" fill="hold">
                                          <p:stCondLst>
                                            <p:cond delay="0"/>
                                          </p:stCondLst>
                                        </p:cTn>
                                        <p:tgtEl>
                                          <p:spTgt spid="54285"/>
                                        </p:tgtEl>
                                        <p:attrNameLst>
                                          <p:attrName>style.visibility</p:attrName>
                                        </p:attrNameLst>
                                      </p:cBhvr>
                                      <p:to>
                                        <p:strVal val="visible"/>
                                      </p:to>
                                    </p:set>
                                    <p:anim calcmode="lin" valueType="num">
                                      <p:cBhvr additive="base">
                                        <p:cTn id="42" dur="1000" fill="hold"/>
                                        <p:tgtEl>
                                          <p:spTgt spid="54285"/>
                                        </p:tgtEl>
                                        <p:attrNameLst>
                                          <p:attrName>ppt_x</p:attrName>
                                        </p:attrNameLst>
                                      </p:cBhvr>
                                      <p:tavLst>
                                        <p:tav tm="0">
                                          <p:val>
                                            <p:strVal val="#ppt_x"/>
                                          </p:val>
                                        </p:tav>
                                        <p:tav tm="100000">
                                          <p:val>
                                            <p:strVal val="#ppt_x"/>
                                          </p:val>
                                        </p:tav>
                                      </p:tavLst>
                                    </p:anim>
                                    <p:anim calcmode="lin" valueType="num">
                                      <p:cBhvr additive="base">
                                        <p:cTn id="43" dur="1000" fill="hold"/>
                                        <p:tgtEl>
                                          <p:spTgt spid="54285"/>
                                        </p:tgtEl>
                                        <p:attrNameLst>
                                          <p:attrName>ppt_y</p:attrName>
                                        </p:attrNameLst>
                                      </p:cBhvr>
                                      <p:tavLst>
                                        <p:tav tm="0">
                                          <p:val>
                                            <p:strVal val="1+#ppt_h/2"/>
                                          </p:val>
                                        </p:tav>
                                        <p:tav tm="100000">
                                          <p:val>
                                            <p:strVal val="#ppt_y"/>
                                          </p:val>
                                        </p:tav>
                                      </p:tavLst>
                                    </p:anim>
                                  </p:childTnLst>
                                </p:cTn>
                              </p:par>
                            </p:childTnLst>
                          </p:cTn>
                        </p:par>
                        <p:par>
                          <p:cTn id="44" fill="hold" nodeType="afterGroup">
                            <p:stCondLst>
                              <p:cond delay="7500"/>
                            </p:stCondLst>
                            <p:childTnLst>
                              <p:par>
                                <p:cTn id="45" presetID="2" presetClass="entr" presetSubtype="4" fill="hold" grpId="0" nodeType="afterEffect">
                                  <p:stCondLst>
                                    <p:cond delay="0"/>
                                  </p:stCondLst>
                                  <p:childTnLst>
                                    <p:set>
                                      <p:cBhvr>
                                        <p:cTn id="46" dur="1" fill="hold">
                                          <p:stCondLst>
                                            <p:cond delay="0"/>
                                          </p:stCondLst>
                                        </p:cTn>
                                        <p:tgtEl>
                                          <p:spTgt spid="54288"/>
                                        </p:tgtEl>
                                        <p:attrNameLst>
                                          <p:attrName>style.visibility</p:attrName>
                                        </p:attrNameLst>
                                      </p:cBhvr>
                                      <p:to>
                                        <p:strVal val="visible"/>
                                      </p:to>
                                    </p:set>
                                    <p:anim calcmode="lin" valueType="num">
                                      <p:cBhvr additive="base">
                                        <p:cTn id="47" dur="1000" fill="hold"/>
                                        <p:tgtEl>
                                          <p:spTgt spid="54288"/>
                                        </p:tgtEl>
                                        <p:attrNameLst>
                                          <p:attrName>ppt_x</p:attrName>
                                        </p:attrNameLst>
                                      </p:cBhvr>
                                      <p:tavLst>
                                        <p:tav tm="0">
                                          <p:val>
                                            <p:strVal val="#ppt_x"/>
                                          </p:val>
                                        </p:tav>
                                        <p:tav tm="100000">
                                          <p:val>
                                            <p:strVal val="#ppt_x"/>
                                          </p:val>
                                        </p:tav>
                                      </p:tavLst>
                                    </p:anim>
                                    <p:anim calcmode="lin" valueType="num">
                                      <p:cBhvr additive="base">
                                        <p:cTn id="48" dur="1000" fill="hold"/>
                                        <p:tgtEl>
                                          <p:spTgt spid="54288"/>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54276"/>
                                        </p:tgtEl>
                                        <p:attrNameLst>
                                          <p:attrName>style.visibility</p:attrName>
                                        </p:attrNameLst>
                                      </p:cBhvr>
                                      <p:to>
                                        <p:strVal val="visible"/>
                                      </p:to>
                                    </p:set>
                                    <p:anim calcmode="lin" valueType="num">
                                      <p:cBhvr additive="base">
                                        <p:cTn id="53" dur="1000" fill="hold"/>
                                        <p:tgtEl>
                                          <p:spTgt spid="54276"/>
                                        </p:tgtEl>
                                        <p:attrNameLst>
                                          <p:attrName>ppt_x</p:attrName>
                                        </p:attrNameLst>
                                      </p:cBhvr>
                                      <p:tavLst>
                                        <p:tav tm="0">
                                          <p:val>
                                            <p:strVal val="#ppt_x"/>
                                          </p:val>
                                        </p:tav>
                                        <p:tav tm="100000">
                                          <p:val>
                                            <p:strVal val="#ppt_x"/>
                                          </p:val>
                                        </p:tav>
                                      </p:tavLst>
                                    </p:anim>
                                    <p:anim calcmode="lin" valueType="num">
                                      <p:cBhvr additive="base">
                                        <p:cTn id="54" dur="1000" fill="hold"/>
                                        <p:tgtEl>
                                          <p:spTgt spid="54276"/>
                                        </p:tgtEl>
                                        <p:attrNameLst>
                                          <p:attrName>ppt_y</p:attrName>
                                        </p:attrNameLst>
                                      </p:cBhvr>
                                      <p:tavLst>
                                        <p:tav tm="0">
                                          <p:val>
                                            <p:strVal val="1+#ppt_h/2"/>
                                          </p:val>
                                        </p:tav>
                                        <p:tav tm="100000">
                                          <p:val>
                                            <p:strVal val="#ppt_y"/>
                                          </p:val>
                                        </p:tav>
                                      </p:tavLst>
                                    </p:anim>
                                  </p:childTnLst>
                                </p:cTn>
                              </p:par>
                            </p:childTnLst>
                          </p:cTn>
                        </p:par>
                        <p:par>
                          <p:cTn id="55" fill="hold" nodeType="afterGroup">
                            <p:stCondLst>
                              <p:cond delay="1000"/>
                            </p:stCondLst>
                            <p:childTnLst>
                              <p:par>
                                <p:cTn id="56" presetID="2" presetClass="entr" presetSubtype="4" fill="hold" grpId="0" nodeType="afterEffect">
                                  <p:stCondLst>
                                    <p:cond delay="0"/>
                                  </p:stCondLst>
                                  <p:childTnLst>
                                    <p:set>
                                      <p:cBhvr>
                                        <p:cTn id="57" dur="1" fill="hold">
                                          <p:stCondLst>
                                            <p:cond delay="0"/>
                                          </p:stCondLst>
                                        </p:cTn>
                                        <p:tgtEl>
                                          <p:spTgt spid="54277"/>
                                        </p:tgtEl>
                                        <p:attrNameLst>
                                          <p:attrName>style.visibility</p:attrName>
                                        </p:attrNameLst>
                                      </p:cBhvr>
                                      <p:to>
                                        <p:strVal val="visible"/>
                                      </p:to>
                                    </p:set>
                                    <p:anim calcmode="lin" valueType="num">
                                      <p:cBhvr additive="base">
                                        <p:cTn id="58" dur="1000" fill="hold"/>
                                        <p:tgtEl>
                                          <p:spTgt spid="54277"/>
                                        </p:tgtEl>
                                        <p:attrNameLst>
                                          <p:attrName>ppt_x</p:attrName>
                                        </p:attrNameLst>
                                      </p:cBhvr>
                                      <p:tavLst>
                                        <p:tav tm="0">
                                          <p:val>
                                            <p:strVal val="#ppt_x"/>
                                          </p:val>
                                        </p:tav>
                                        <p:tav tm="100000">
                                          <p:val>
                                            <p:strVal val="#ppt_x"/>
                                          </p:val>
                                        </p:tav>
                                      </p:tavLst>
                                    </p:anim>
                                    <p:anim calcmode="lin" valueType="num">
                                      <p:cBhvr additive="base">
                                        <p:cTn id="59" dur="1000" fill="hold"/>
                                        <p:tgtEl>
                                          <p:spTgt spid="54277"/>
                                        </p:tgtEl>
                                        <p:attrNameLst>
                                          <p:attrName>ppt_y</p:attrName>
                                        </p:attrNameLst>
                                      </p:cBhvr>
                                      <p:tavLst>
                                        <p:tav tm="0">
                                          <p:val>
                                            <p:strVal val="1+#ppt_h/2"/>
                                          </p:val>
                                        </p:tav>
                                        <p:tav tm="100000">
                                          <p:val>
                                            <p:strVal val="#ppt_y"/>
                                          </p:val>
                                        </p:tav>
                                      </p:tavLst>
                                    </p:anim>
                                  </p:childTnLst>
                                </p:cTn>
                              </p:par>
                            </p:childTnLst>
                          </p:cTn>
                        </p:par>
                        <p:par>
                          <p:cTn id="60" fill="hold" nodeType="afterGroup">
                            <p:stCondLst>
                              <p:cond delay="2000"/>
                            </p:stCondLst>
                            <p:childTnLst>
                              <p:par>
                                <p:cTn id="61" presetID="2" presetClass="entr" presetSubtype="4" fill="hold" grpId="0" nodeType="afterEffect">
                                  <p:stCondLst>
                                    <p:cond delay="0"/>
                                  </p:stCondLst>
                                  <p:childTnLst>
                                    <p:set>
                                      <p:cBhvr>
                                        <p:cTn id="62" dur="1" fill="hold">
                                          <p:stCondLst>
                                            <p:cond delay="0"/>
                                          </p:stCondLst>
                                        </p:cTn>
                                        <p:tgtEl>
                                          <p:spTgt spid="54293"/>
                                        </p:tgtEl>
                                        <p:attrNameLst>
                                          <p:attrName>style.visibility</p:attrName>
                                        </p:attrNameLst>
                                      </p:cBhvr>
                                      <p:to>
                                        <p:strVal val="visible"/>
                                      </p:to>
                                    </p:set>
                                    <p:anim calcmode="lin" valueType="num">
                                      <p:cBhvr additive="base">
                                        <p:cTn id="63" dur="1000" fill="hold"/>
                                        <p:tgtEl>
                                          <p:spTgt spid="54293"/>
                                        </p:tgtEl>
                                        <p:attrNameLst>
                                          <p:attrName>ppt_x</p:attrName>
                                        </p:attrNameLst>
                                      </p:cBhvr>
                                      <p:tavLst>
                                        <p:tav tm="0">
                                          <p:val>
                                            <p:strVal val="#ppt_x"/>
                                          </p:val>
                                        </p:tav>
                                        <p:tav tm="100000">
                                          <p:val>
                                            <p:strVal val="#ppt_x"/>
                                          </p:val>
                                        </p:tav>
                                      </p:tavLst>
                                    </p:anim>
                                    <p:anim calcmode="lin" valueType="num">
                                      <p:cBhvr additive="base">
                                        <p:cTn id="64" dur="1000" fill="hold"/>
                                        <p:tgtEl>
                                          <p:spTgt spid="54293"/>
                                        </p:tgtEl>
                                        <p:attrNameLst>
                                          <p:attrName>ppt_y</p:attrName>
                                        </p:attrNameLst>
                                      </p:cBhvr>
                                      <p:tavLst>
                                        <p:tav tm="0">
                                          <p:val>
                                            <p:strVal val="1+#ppt_h/2"/>
                                          </p:val>
                                        </p:tav>
                                        <p:tav tm="100000">
                                          <p:val>
                                            <p:strVal val="#ppt_y"/>
                                          </p:val>
                                        </p:tav>
                                      </p:tavLst>
                                    </p:anim>
                                  </p:childTnLst>
                                </p:cTn>
                              </p:par>
                            </p:childTnLst>
                          </p:cTn>
                        </p:par>
                        <p:par>
                          <p:cTn id="65" fill="hold" nodeType="afterGroup">
                            <p:stCondLst>
                              <p:cond delay="3000"/>
                            </p:stCondLst>
                            <p:childTnLst>
                              <p:par>
                                <p:cTn id="66" presetID="2" presetClass="entr" presetSubtype="4" fill="hold" grpId="0" nodeType="afterEffect">
                                  <p:stCondLst>
                                    <p:cond delay="0"/>
                                  </p:stCondLst>
                                  <p:childTnLst>
                                    <p:set>
                                      <p:cBhvr>
                                        <p:cTn id="67" dur="1" fill="hold">
                                          <p:stCondLst>
                                            <p:cond delay="0"/>
                                          </p:stCondLst>
                                        </p:cTn>
                                        <p:tgtEl>
                                          <p:spTgt spid="54296"/>
                                        </p:tgtEl>
                                        <p:attrNameLst>
                                          <p:attrName>style.visibility</p:attrName>
                                        </p:attrNameLst>
                                      </p:cBhvr>
                                      <p:to>
                                        <p:strVal val="visible"/>
                                      </p:to>
                                    </p:set>
                                    <p:anim calcmode="lin" valueType="num">
                                      <p:cBhvr additive="base">
                                        <p:cTn id="68" dur="1000" fill="hold"/>
                                        <p:tgtEl>
                                          <p:spTgt spid="54296"/>
                                        </p:tgtEl>
                                        <p:attrNameLst>
                                          <p:attrName>ppt_x</p:attrName>
                                        </p:attrNameLst>
                                      </p:cBhvr>
                                      <p:tavLst>
                                        <p:tav tm="0">
                                          <p:val>
                                            <p:strVal val="#ppt_x"/>
                                          </p:val>
                                        </p:tav>
                                        <p:tav tm="100000">
                                          <p:val>
                                            <p:strVal val="#ppt_x"/>
                                          </p:val>
                                        </p:tav>
                                      </p:tavLst>
                                    </p:anim>
                                    <p:anim calcmode="lin" valueType="num">
                                      <p:cBhvr additive="base">
                                        <p:cTn id="69" dur="1000" fill="hold"/>
                                        <p:tgtEl>
                                          <p:spTgt spid="54296"/>
                                        </p:tgtEl>
                                        <p:attrNameLst>
                                          <p:attrName>ppt_y</p:attrName>
                                        </p:attrNameLst>
                                      </p:cBhvr>
                                      <p:tavLst>
                                        <p:tav tm="0">
                                          <p:val>
                                            <p:strVal val="1+#ppt_h/2"/>
                                          </p:val>
                                        </p:tav>
                                        <p:tav tm="100000">
                                          <p:val>
                                            <p:strVal val="#ppt_y"/>
                                          </p:val>
                                        </p:tav>
                                      </p:tavLst>
                                    </p:anim>
                                  </p:childTnLst>
                                </p:cTn>
                              </p:par>
                            </p:childTnLst>
                          </p:cTn>
                        </p:par>
                        <p:par>
                          <p:cTn id="70" fill="hold" nodeType="afterGroup">
                            <p:stCondLst>
                              <p:cond delay="4000"/>
                            </p:stCondLst>
                            <p:childTnLst>
                              <p:par>
                                <p:cTn id="71" presetID="2" presetClass="entr" presetSubtype="4" fill="hold" grpId="0" nodeType="afterEffect">
                                  <p:stCondLst>
                                    <p:cond delay="0"/>
                                  </p:stCondLst>
                                  <p:childTnLst>
                                    <p:set>
                                      <p:cBhvr>
                                        <p:cTn id="72" dur="1" fill="hold">
                                          <p:stCondLst>
                                            <p:cond delay="0"/>
                                          </p:stCondLst>
                                        </p:cTn>
                                        <p:tgtEl>
                                          <p:spTgt spid="54297"/>
                                        </p:tgtEl>
                                        <p:attrNameLst>
                                          <p:attrName>style.visibility</p:attrName>
                                        </p:attrNameLst>
                                      </p:cBhvr>
                                      <p:to>
                                        <p:strVal val="visible"/>
                                      </p:to>
                                    </p:set>
                                    <p:anim calcmode="lin" valueType="num">
                                      <p:cBhvr additive="base">
                                        <p:cTn id="73" dur="1000" fill="hold"/>
                                        <p:tgtEl>
                                          <p:spTgt spid="54297"/>
                                        </p:tgtEl>
                                        <p:attrNameLst>
                                          <p:attrName>ppt_x</p:attrName>
                                        </p:attrNameLst>
                                      </p:cBhvr>
                                      <p:tavLst>
                                        <p:tav tm="0">
                                          <p:val>
                                            <p:strVal val="#ppt_x"/>
                                          </p:val>
                                        </p:tav>
                                        <p:tav tm="100000">
                                          <p:val>
                                            <p:strVal val="#ppt_x"/>
                                          </p:val>
                                        </p:tav>
                                      </p:tavLst>
                                    </p:anim>
                                    <p:anim calcmode="lin" valueType="num">
                                      <p:cBhvr additive="base">
                                        <p:cTn id="74" dur="1000" fill="hold"/>
                                        <p:tgtEl>
                                          <p:spTgt spid="54297"/>
                                        </p:tgtEl>
                                        <p:attrNameLst>
                                          <p:attrName>ppt_y</p:attrName>
                                        </p:attrNameLst>
                                      </p:cBhvr>
                                      <p:tavLst>
                                        <p:tav tm="0">
                                          <p:val>
                                            <p:strVal val="1+#ppt_h/2"/>
                                          </p:val>
                                        </p:tav>
                                        <p:tav tm="100000">
                                          <p:val>
                                            <p:strVal val="#ppt_y"/>
                                          </p:val>
                                        </p:tav>
                                      </p:tavLst>
                                    </p:anim>
                                  </p:childTnLst>
                                </p:cTn>
                              </p:par>
                            </p:childTnLst>
                          </p:cTn>
                        </p:par>
                        <p:par>
                          <p:cTn id="75" fill="hold" nodeType="afterGroup">
                            <p:stCondLst>
                              <p:cond delay="5000"/>
                            </p:stCondLst>
                            <p:childTnLst>
                              <p:par>
                                <p:cTn id="76" presetID="2" presetClass="entr" presetSubtype="4" fill="hold" grpId="0" nodeType="afterEffect">
                                  <p:stCondLst>
                                    <p:cond delay="0"/>
                                  </p:stCondLst>
                                  <p:childTnLst>
                                    <p:set>
                                      <p:cBhvr>
                                        <p:cTn id="77" dur="1" fill="hold">
                                          <p:stCondLst>
                                            <p:cond delay="0"/>
                                          </p:stCondLst>
                                        </p:cTn>
                                        <p:tgtEl>
                                          <p:spTgt spid="54298"/>
                                        </p:tgtEl>
                                        <p:attrNameLst>
                                          <p:attrName>style.visibility</p:attrName>
                                        </p:attrNameLst>
                                      </p:cBhvr>
                                      <p:to>
                                        <p:strVal val="visible"/>
                                      </p:to>
                                    </p:set>
                                    <p:anim calcmode="lin" valueType="num">
                                      <p:cBhvr additive="base">
                                        <p:cTn id="78" dur="1000" fill="hold"/>
                                        <p:tgtEl>
                                          <p:spTgt spid="54298"/>
                                        </p:tgtEl>
                                        <p:attrNameLst>
                                          <p:attrName>ppt_x</p:attrName>
                                        </p:attrNameLst>
                                      </p:cBhvr>
                                      <p:tavLst>
                                        <p:tav tm="0">
                                          <p:val>
                                            <p:strVal val="#ppt_x"/>
                                          </p:val>
                                        </p:tav>
                                        <p:tav tm="100000">
                                          <p:val>
                                            <p:strVal val="#ppt_x"/>
                                          </p:val>
                                        </p:tav>
                                      </p:tavLst>
                                    </p:anim>
                                    <p:anim calcmode="lin" valueType="num">
                                      <p:cBhvr additive="base">
                                        <p:cTn id="79" dur="1000" fill="hold"/>
                                        <p:tgtEl>
                                          <p:spTgt spid="54298"/>
                                        </p:tgtEl>
                                        <p:attrNameLst>
                                          <p:attrName>ppt_y</p:attrName>
                                        </p:attrNameLst>
                                      </p:cBhvr>
                                      <p:tavLst>
                                        <p:tav tm="0">
                                          <p:val>
                                            <p:strVal val="1+#ppt_h/2"/>
                                          </p:val>
                                        </p:tav>
                                        <p:tav tm="100000">
                                          <p:val>
                                            <p:strVal val="#ppt_y"/>
                                          </p:val>
                                        </p:tav>
                                      </p:tavLst>
                                    </p:anim>
                                  </p:childTnLst>
                                </p:cTn>
                              </p:par>
                            </p:childTnLst>
                          </p:cTn>
                        </p:par>
                        <p:par>
                          <p:cTn id="80" fill="hold" nodeType="afterGroup">
                            <p:stCondLst>
                              <p:cond delay="6000"/>
                            </p:stCondLst>
                            <p:childTnLst>
                              <p:par>
                                <p:cTn id="81" presetID="2" presetClass="entr" presetSubtype="4" fill="hold" grpId="0" nodeType="afterEffect">
                                  <p:stCondLst>
                                    <p:cond delay="0"/>
                                  </p:stCondLst>
                                  <p:childTnLst>
                                    <p:set>
                                      <p:cBhvr>
                                        <p:cTn id="82" dur="1" fill="hold">
                                          <p:stCondLst>
                                            <p:cond delay="0"/>
                                          </p:stCondLst>
                                        </p:cTn>
                                        <p:tgtEl>
                                          <p:spTgt spid="54299"/>
                                        </p:tgtEl>
                                        <p:attrNameLst>
                                          <p:attrName>style.visibility</p:attrName>
                                        </p:attrNameLst>
                                      </p:cBhvr>
                                      <p:to>
                                        <p:strVal val="visible"/>
                                      </p:to>
                                    </p:set>
                                    <p:anim calcmode="lin" valueType="num">
                                      <p:cBhvr additive="base">
                                        <p:cTn id="83" dur="1000" fill="hold"/>
                                        <p:tgtEl>
                                          <p:spTgt spid="54299"/>
                                        </p:tgtEl>
                                        <p:attrNameLst>
                                          <p:attrName>ppt_x</p:attrName>
                                        </p:attrNameLst>
                                      </p:cBhvr>
                                      <p:tavLst>
                                        <p:tav tm="0">
                                          <p:val>
                                            <p:strVal val="#ppt_x"/>
                                          </p:val>
                                        </p:tav>
                                        <p:tav tm="100000">
                                          <p:val>
                                            <p:strVal val="#ppt_x"/>
                                          </p:val>
                                        </p:tav>
                                      </p:tavLst>
                                    </p:anim>
                                    <p:anim calcmode="lin" valueType="num">
                                      <p:cBhvr additive="base">
                                        <p:cTn id="84" dur="1000" fill="hold"/>
                                        <p:tgtEl>
                                          <p:spTgt spid="54299"/>
                                        </p:tgtEl>
                                        <p:attrNameLst>
                                          <p:attrName>ppt_y</p:attrName>
                                        </p:attrNameLst>
                                      </p:cBhvr>
                                      <p:tavLst>
                                        <p:tav tm="0">
                                          <p:val>
                                            <p:strVal val="1+#ppt_h/2"/>
                                          </p:val>
                                        </p:tav>
                                        <p:tav tm="100000">
                                          <p:val>
                                            <p:strVal val="#ppt_y"/>
                                          </p:val>
                                        </p:tav>
                                      </p:tavLst>
                                    </p:anim>
                                  </p:childTnLst>
                                </p:cTn>
                              </p:par>
                            </p:childTnLst>
                          </p:cTn>
                        </p:par>
                        <p:par>
                          <p:cTn id="85" fill="hold" nodeType="afterGroup">
                            <p:stCondLst>
                              <p:cond delay="7000"/>
                            </p:stCondLst>
                            <p:childTnLst>
                              <p:par>
                                <p:cTn id="86" presetID="2" presetClass="entr" presetSubtype="4" fill="hold" grpId="0" nodeType="afterEffect">
                                  <p:stCondLst>
                                    <p:cond delay="0"/>
                                  </p:stCondLst>
                                  <p:childTnLst>
                                    <p:set>
                                      <p:cBhvr>
                                        <p:cTn id="87" dur="1" fill="hold">
                                          <p:stCondLst>
                                            <p:cond delay="0"/>
                                          </p:stCondLst>
                                        </p:cTn>
                                        <p:tgtEl>
                                          <p:spTgt spid="54300"/>
                                        </p:tgtEl>
                                        <p:attrNameLst>
                                          <p:attrName>style.visibility</p:attrName>
                                        </p:attrNameLst>
                                      </p:cBhvr>
                                      <p:to>
                                        <p:strVal val="visible"/>
                                      </p:to>
                                    </p:set>
                                    <p:anim calcmode="lin" valueType="num">
                                      <p:cBhvr additive="base">
                                        <p:cTn id="88" dur="1000" fill="hold"/>
                                        <p:tgtEl>
                                          <p:spTgt spid="54300"/>
                                        </p:tgtEl>
                                        <p:attrNameLst>
                                          <p:attrName>ppt_x</p:attrName>
                                        </p:attrNameLst>
                                      </p:cBhvr>
                                      <p:tavLst>
                                        <p:tav tm="0">
                                          <p:val>
                                            <p:strVal val="#ppt_x"/>
                                          </p:val>
                                        </p:tav>
                                        <p:tav tm="100000">
                                          <p:val>
                                            <p:strVal val="#ppt_x"/>
                                          </p:val>
                                        </p:tav>
                                      </p:tavLst>
                                    </p:anim>
                                    <p:anim calcmode="lin" valueType="num">
                                      <p:cBhvr additive="base">
                                        <p:cTn id="89" dur="1000" fill="hold"/>
                                        <p:tgtEl>
                                          <p:spTgt spid="54300"/>
                                        </p:tgtEl>
                                        <p:attrNameLst>
                                          <p:attrName>ppt_y</p:attrName>
                                        </p:attrNameLst>
                                      </p:cBhvr>
                                      <p:tavLst>
                                        <p:tav tm="0">
                                          <p:val>
                                            <p:strVal val="1+#ppt_h/2"/>
                                          </p:val>
                                        </p:tav>
                                        <p:tav tm="100000">
                                          <p:val>
                                            <p:strVal val="#ppt_y"/>
                                          </p:val>
                                        </p:tav>
                                      </p:tavLst>
                                    </p:anim>
                                  </p:childTnLst>
                                </p:cTn>
                              </p:par>
                            </p:childTnLst>
                          </p:cTn>
                        </p:par>
                        <p:par>
                          <p:cTn id="90" fill="hold" nodeType="afterGroup">
                            <p:stCondLst>
                              <p:cond delay="8000"/>
                            </p:stCondLst>
                            <p:childTnLst>
                              <p:par>
                                <p:cTn id="91" presetID="2" presetClass="entr" presetSubtype="4" fill="hold" grpId="0" nodeType="afterEffect">
                                  <p:stCondLst>
                                    <p:cond delay="0"/>
                                  </p:stCondLst>
                                  <p:childTnLst>
                                    <p:set>
                                      <p:cBhvr>
                                        <p:cTn id="92" dur="1" fill="hold">
                                          <p:stCondLst>
                                            <p:cond delay="0"/>
                                          </p:stCondLst>
                                        </p:cTn>
                                        <p:tgtEl>
                                          <p:spTgt spid="54316"/>
                                        </p:tgtEl>
                                        <p:attrNameLst>
                                          <p:attrName>style.visibility</p:attrName>
                                        </p:attrNameLst>
                                      </p:cBhvr>
                                      <p:to>
                                        <p:strVal val="visible"/>
                                      </p:to>
                                    </p:set>
                                    <p:anim calcmode="lin" valueType="num">
                                      <p:cBhvr additive="base">
                                        <p:cTn id="93" dur="1000" fill="hold"/>
                                        <p:tgtEl>
                                          <p:spTgt spid="54316"/>
                                        </p:tgtEl>
                                        <p:attrNameLst>
                                          <p:attrName>ppt_x</p:attrName>
                                        </p:attrNameLst>
                                      </p:cBhvr>
                                      <p:tavLst>
                                        <p:tav tm="0">
                                          <p:val>
                                            <p:strVal val="#ppt_x"/>
                                          </p:val>
                                        </p:tav>
                                        <p:tav tm="100000">
                                          <p:val>
                                            <p:strVal val="#ppt_x"/>
                                          </p:val>
                                        </p:tav>
                                      </p:tavLst>
                                    </p:anim>
                                    <p:anim calcmode="lin" valueType="num">
                                      <p:cBhvr additive="base">
                                        <p:cTn id="94" dur="1000" fill="hold"/>
                                        <p:tgtEl>
                                          <p:spTgt spid="54316"/>
                                        </p:tgtEl>
                                        <p:attrNameLst>
                                          <p:attrName>ppt_y</p:attrName>
                                        </p:attrNameLst>
                                      </p:cBhvr>
                                      <p:tavLst>
                                        <p:tav tm="0">
                                          <p:val>
                                            <p:strVal val="1+#ppt_h/2"/>
                                          </p:val>
                                        </p:tav>
                                        <p:tav tm="100000">
                                          <p:val>
                                            <p:strVal val="#ppt_y"/>
                                          </p:val>
                                        </p:tav>
                                      </p:tavLst>
                                    </p:anim>
                                  </p:childTnLst>
                                </p:cTn>
                              </p:par>
                            </p:childTnLst>
                          </p:cTn>
                        </p:par>
                        <p:par>
                          <p:cTn id="95" fill="hold" nodeType="afterGroup">
                            <p:stCondLst>
                              <p:cond delay="9000"/>
                            </p:stCondLst>
                            <p:childTnLst>
                              <p:par>
                                <p:cTn id="96" presetID="2" presetClass="entr" presetSubtype="4" fill="hold" grpId="0" nodeType="afterEffect">
                                  <p:stCondLst>
                                    <p:cond delay="0"/>
                                  </p:stCondLst>
                                  <p:childTnLst>
                                    <p:set>
                                      <p:cBhvr>
                                        <p:cTn id="97" dur="1" fill="hold">
                                          <p:stCondLst>
                                            <p:cond delay="0"/>
                                          </p:stCondLst>
                                        </p:cTn>
                                        <p:tgtEl>
                                          <p:spTgt spid="54319"/>
                                        </p:tgtEl>
                                        <p:attrNameLst>
                                          <p:attrName>style.visibility</p:attrName>
                                        </p:attrNameLst>
                                      </p:cBhvr>
                                      <p:to>
                                        <p:strVal val="visible"/>
                                      </p:to>
                                    </p:set>
                                    <p:anim calcmode="lin" valueType="num">
                                      <p:cBhvr additive="base">
                                        <p:cTn id="98" dur="1000" fill="hold"/>
                                        <p:tgtEl>
                                          <p:spTgt spid="54319"/>
                                        </p:tgtEl>
                                        <p:attrNameLst>
                                          <p:attrName>ppt_x</p:attrName>
                                        </p:attrNameLst>
                                      </p:cBhvr>
                                      <p:tavLst>
                                        <p:tav tm="0">
                                          <p:val>
                                            <p:strVal val="#ppt_x"/>
                                          </p:val>
                                        </p:tav>
                                        <p:tav tm="100000">
                                          <p:val>
                                            <p:strVal val="#ppt_x"/>
                                          </p:val>
                                        </p:tav>
                                      </p:tavLst>
                                    </p:anim>
                                    <p:anim calcmode="lin" valueType="num">
                                      <p:cBhvr additive="base">
                                        <p:cTn id="99" dur="1000" fill="hold"/>
                                        <p:tgtEl>
                                          <p:spTgt spid="543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6" grpId="0" animBg="1"/>
      <p:bldP spid="54277" grpId="0" animBg="1"/>
      <p:bldP spid="54281" grpId="0" animBg="1"/>
      <p:bldP spid="54282" grpId="0" animBg="1"/>
      <p:bldP spid="54283" grpId="0" animBg="1"/>
      <p:bldP spid="54284" grpId="0" animBg="1"/>
      <p:bldP spid="54285" grpId="0" animBg="1"/>
      <p:bldP spid="54286" grpId="0"/>
      <p:bldP spid="54287" grpId="0"/>
      <p:bldP spid="54288" grpId="0"/>
      <p:bldP spid="54289" grpId="0"/>
      <p:bldP spid="54293" grpId="0" animBg="1"/>
      <p:bldP spid="54296" grpId="0" animBg="1"/>
      <p:bldP spid="54297" grpId="0" animBg="1"/>
      <p:bldP spid="54298" grpId="0" animBg="1"/>
      <p:bldP spid="54299" grpId="0" animBg="1"/>
      <p:bldP spid="54300" grpId="0" animBg="1"/>
      <p:bldP spid="54316" grpId="0" animBg="1"/>
      <p:bldP spid="5431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Text Box 4"/>
          <p:cNvSpPr txBox="1">
            <a:spLocks noChangeArrowheads="1"/>
          </p:cNvSpPr>
          <p:nvPr/>
        </p:nvSpPr>
        <p:spPr bwMode="auto">
          <a:xfrm>
            <a:off x="0" y="0"/>
            <a:ext cx="2843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a:t>
            </a:r>
            <a:r>
              <a:rPr lang="en-US" altLang="en-US"/>
              <a:t>i</a:t>
            </a:r>
            <a:r>
              <a:rPr lang="en-GB" altLang="en-US"/>
              <a:t>mpersonal)</a:t>
            </a:r>
            <a:endParaRPr lang="en-US" altLang="en-US"/>
          </a:p>
        </p:txBody>
      </p:sp>
      <p:sp>
        <p:nvSpPr>
          <p:cNvPr id="55301" name="Text Box 5"/>
          <p:cNvSpPr txBox="1">
            <a:spLocks noChangeArrowheads="1"/>
          </p:cNvSpPr>
          <p:nvPr/>
        </p:nvSpPr>
        <p:spPr bwMode="auto">
          <a:xfrm>
            <a:off x="179388" y="260350"/>
            <a:ext cx="8785225" cy="656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a:t>A taste of Paradise</a:t>
            </a:r>
          </a:p>
          <a:p>
            <a:r>
              <a:rPr lang="en-GB" altLang="en-US" sz="1600"/>
              <a:t>“All this way to see plants grow in a greenhouse!” After hours watching rain stream by the bus windows on the long road to Cornwall last Friday, Year 5 was feeling less than enthusiastic about visiting the Eden Project. Yet as the children made their way across the vast car parks, catching their </a:t>
            </a:r>
            <a:r>
              <a:rPr lang="en-US" altLang="en-US" sz="1600"/>
              <a:t>first</a:t>
            </a:r>
            <a:r>
              <a:rPr lang="en-GB" altLang="en-US" sz="1600"/>
              <a:t> glimpse of two huge plastic ‘biomes’ in a gigantic crater, they began to change their minds.</a:t>
            </a:r>
          </a:p>
          <a:p>
            <a:r>
              <a:rPr lang="en-GB" altLang="en-US" sz="1600"/>
              <a:t>	The Eden Project is the largest greenhouse in the world, big enough to hold the Tower of London and housing more than 135,000 plants. In the humid tropical biome, Year 5 found themselves wandering through a stifling heat beside a tropical waterfall. They saw plants they knew – bananas, pineapples, mangoes, cocoa, rice – not picked and packed on supermarket shelves, but alive and growing. They saw plants they didn’t know and hadn’t dreamed of. They began to realise how much human beings depend on nature for all their basic needs – food, drink, shelter, clothing – and luxuries – sweets, cosmetics, sports gear…</a:t>
            </a:r>
          </a:p>
          <a:p>
            <a:r>
              <a:rPr lang="en-GB" altLang="en-US" sz="1600"/>
              <a:t>	In the warm temperate biome, the heat was gentler and the air filled with the scent of lemons. Here they saw the plants of California and the Mediterranean: olives, vines, tobacco, cotton, cork and mouth-watering fruit and vegetables. Outside, on the slopes leading up to the exhibition hall, were the familiar plants of the cool temperate zone, and the familiar weather – still raining!</a:t>
            </a:r>
          </a:p>
          <a:p>
            <a:r>
              <a:rPr lang="en-GB" altLang="en-US" sz="1600"/>
              <a:t>	After lunch, there was a film about the building of Eden and a talk from the education department…and then the long drive home. But now as the rain beat down and the windows steamed up, Year 5 could close their eyes and remember Paradise. The scents of jasmine, ginger and pineapple; the sultry tropical heat; the rainbow colours of wild, exotic flowers. Some plants; some greenhouse! </a:t>
            </a:r>
            <a:endParaRPr lang="en-US" altLang="en-US" sz="1600"/>
          </a:p>
        </p:txBody>
      </p:sp>
      <p:sp>
        <p:nvSpPr>
          <p:cNvPr id="55302" name="Text Box 6"/>
          <p:cNvSpPr txBox="1">
            <a:spLocks noChangeArrowheads="1"/>
          </p:cNvSpPr>
          <p:nvPr/>
        </p:nvSpPr>
        <p:spPr bwMode="auto">
          <a:xfrm>
            <a:off x="7467600" y="6491288"/>
            <a:ext cx="1676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800">
                <a:hlinkClick r:id="rId2" action="ppaction://hlinksldjump"/>
              </a:rPr>
              <a:t>Skeleton</a:t>
            </a:r>
            <a:endParaRPr lang="en-GB" altLang="en-US" sz="1800"/>
          </a:p>
        </p:txBody>
      </p:sp>
    </p:spTree>
  </p:cSld>
  <p:clrMapOvr>
    <a:masterClrMapping/>
  </p:clrMapOvr>
  <p:transition spd="slow">
    <p:pull dir="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Line 4"/>
          <p:cNvSpPr>
            <a:spLocks noChangeShapeType="1"/>
          </p:cNvSpPr>
          <p:nvPr/>
        </p:nvSpPr>
        <p:spPr bwMode="auto">
          <a:xfrm>
            <a:off x="2627313" y="3141663"/>
            <a:ext cx="0" cy="865187"/>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6325" name="Line 5"/>
          <p:cNvSpPr>
            <a:spLocks noChangeShapeType="1"/>
          </p:cNvSpPr>
          <p:nvPr/>
        </p:nvSpPr>
        <p:spPr bwMode="auto">
          <a:xfrm>
            <a:off x="3708400" y="3068638"/>
            <a:ext cx="0" cy="1008062"/>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6326" name="Line 6"/>
          <p:cNvSpPr>
            <a:spLocks noChangeShapeType="1"/>
          </p:cNvSpPr>
          <p:nvPr/>
        </p:nvSpPr>
        <p:spPr bwMode="auto">
          <a:xfrm>
            <a:off x="5435600" y="3068638"/>
            <a:ext cx="0" cy="1008062"/>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6327" name="Line 7"/>
          <p:cNvSpPr>
            <a:spLocks noChangeShapeType="1"/>
          </p:cNvSpPr>
          <p:nvPr/>
        </p:nvSpPr>
        <p:spPr bwMode="auto">
          <a:xfrm>
            <a:off x="6659563" y="3068638"/>
            <a:ext cx="0" cy="1008062"/>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6328" name="Oval 8"/>
          <p:cNvSpPr>
            <a:spLocks noChangeArrowheads="1"/>
          </p:cNvSpPr>
          <p:nvPr/>
        </p:nvSpPr>
        <p:spPr bwMode="auto">
          <a:xfrm>
            <a:off x="179388" y="2852738"/>
            <a:ext cx="1368425" cy="1368425"/>
          </a:xfrm>
          <a:prstGeom prst="ellipse">
            <a:avLst/>
          </a:prstGeom>
          <a:gradFill rotWithShape="1">
            <a:gsLst>
              <a:gs pos="0">
                <a:srgbClr val="FFFFFF"/>
              </a:gs>
              <a:gs pos="100000">
                <a:srgbClr val="003399"/>
              </a:gs>
            </a:gsLst>
            <a:path path="shape">
              <a:fillToRect l="50000" t="50000" r="50000" b="50000"/>
            </a:path>
          </a:gra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56329" name="Line 9"/>
          <p:cNvSpPr>
            <a:spLocks noChangeShapeType="1"/>
          </p:cNvSpPr>
          <p:nvPr/>
        </p:nvSpPr>
        <p:spPr bwMode="auto">
          <a:xfrm flipH="1" flipV="1">
            <a:off x="539750" y="2276475"/>
            <a:ext cx="144463" cy="57626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6330" name="Line 10"/>
          <p:cNvSpPr>
            <a:spLocks noChangeShapeType="1"/>
          </p:cNvSpPr>
          <p:nvPr/>
        </p:nvSpPr>
        <p:spPr bwMode="auto">
          <a:xfrm flipV="1">
            <a:off x="1116013" y="2438400"/>
            <a:ext cx="179387" cy="414338"/>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6331" name="Line 11"/>
          <p:cNvSpPr>
            <a:spLocks noChangeShapeType="1"/>
          </p:cNvSpPr>
          <p:nvPr/>
        </p:nvSpPr>
        <p:spPr bwMode="auto">
          <a:xfrm flipH="1" flipV="1">
            <a:off x="1187450" y="4149725"/>
            <a:ext cx="73025" cy="122396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6332" name="Line 12"/>
          <p:cNvSpPr>
            <a:spLocks noChangeShapeType="1"/>
          </p:cNvSpPr>
          <p:nvPr/>
        </p:nvSpPr>
        <p:spPr bwMode="auto">
          <a:xfrm flipV="1">
            <a:off x="395288" y="4149725"/>
            <a:ext cx="144462" cy="719138"/>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6334" name="Text Box 14"/>
          <p:cNvSpPr txBox="1">
            <a:spLocks noChangeArrowheads="1"/>
          </p:cNvSpPr>
          <p:nvPr/>
        </p:nvSpPr>
        <p:spPr bwMode="auto">
          <a:xfrm>
            <a:off x="0" y="0"/>
            <a:ext cx="2843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a:t>
            </a:r>
            <a:r>
              <a:rPr lang="en-US" altLang="en-US"/>
              <a:t>i</a:t>
            </a:r>
            <a:r>
              <a:rPr lang="en-GB" altLang="en-US"/>
              <a:t>mpersonal)</a:t>
            </a:r>
            <a:endParaRPr lang="en-US" altLang="en-US"/>
          </a:p>
        </p:txBody>
      </p:sp>
      <p:sp>
        <p:nvSpPr>
          <p:cNvPr id="56335" name="Line 15"/>
          <p:cNvSpPr>
            <a:spLocks noChangeShapeType="1"/>
          </p:cNvSpPr>
          <p:nvPr/>
        </p:nvSpPr>
        <p:spPr bwMode="auto">
          <a:xfrm>
            <a:off x="1547813" y="3500438"/>
            <a:ext cx="72009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56336" name="Text Box 16"/>
          <p:cNvSpPr txBox="1">
            <a:spLocks noChangeArrowheads="1"/>
          </p:cNvSpPr>
          <p:nvPr/>
        </p:nvSpPr>
        <p:spPr bwMode="auto">
          <a:xfrm>
            <a:off x="395288" y="3284538"/>
            <a:ext cx="1079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Intro</a:t>
            </a:r>
            <a:endParaRPr lang="en-US" altLang="en-US" sz="2000"/>
          </a:p>
        </p:txBody>
      </p:sp>
      <p:sp>
        <p:nvSpPr>
          <p:cNvPr id="56337" name="Text Box 17"/>
          <p:cNvSpPr txBox="1">
            <a:spLocks noChangeArrowheads="1"/>
          </p:cNvSpPr>
          <p:nvPr/>
        </p:nvSpPr>
        <p:spPr bwMode="auto">
          <a:xfrm>
            <a:off x="0" y="1773238"/>
            <a:ext cx="1295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Cornwall</a:t>
            </a:r>
          </a:p>
        </p:txBody>
      </p:sp>
      <p:sp>
        <p:nvSpPr>
          <p:cNvPr id="56338" name="Text Box 18"/>
          <p:cNvSpPr txBox="1">
            <a:spLocks noChangeArrowheads="1"/>
          </p:cNvSpPr>
          <p:nvPr/>
        </p:nvSpPr>
        <p:spPr bwMode="auto">
          <a:xfrm>
            <a:off x="1219200" y="2133600"/>
            <a:ext cx="9715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Y5</a:t>
            </a:r>
          </a:p>
        </p:txBody>
      </p:sp>
      <p:sp>
        <p:nvSpPr>
          <p:cNvPr id="56339" name="Text Box 19"/>
          <p:cNvSpPr txBox="1">
            <a:spLocks noChangeArrowheads="1"/>
          </p:cNvSpPr>
          <p:nvPr/>
        </p:nvSpPr>
        <p:spPr bwMode="auto">
          <a:xfrm>
            <a:off x="1143000" y="5486400"/>
            <a:ext cx="9715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Last Friday </a:t>
            </a:r>
          </a:p>
        </p:txBody>
      </p:sp>
      <p:sp>
        <p:nvSpPr>
          <p:cNvPr id="56340" name="Text Box 20"/>
          <p:cNvSpPr txBox="1">
            <a:spLocks noChangeArrowheads="1"/>
          </p:cNvSpPr>
          <p:nvPr/>
        </p:nvSpPr>
        <p:spPr bwMode="auto">
          <a:xfrm>
            <a:off x="0" y="4868863"/>
            <a:ext cx="1143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Eden Project</a:t>
            </a:r>
          </a:p>
        </p:txBody>
      </p:sp>
      <p:sp>
        <p:nvSpPr>
          <p:cNvPr id="56341" name="Text Box 21"/>
          <p:cNvSpPr txBox="1">
            <a:spLocks noChangeArrowheads="1"/>
          </p:cNvSpPr>
          <p:nvPr/>
        </p:nvSpPr>
        <p:spPr bwMode="auto">
          <a:xfrm>
            <a:off x="1547813" y="3141663"/>
            <a:ext cx="1511300" cy="703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600"/>
              <a:t>long bus </a:t>
            </a:r>
          </a:p>
          <a:p>
            <a:r>
              <a:rPr lang="en-GB" altLang="en-US" sz="1600"/>
              <a:t>journey</a:t>
            </a:r>
            <a:endParaRPr lang="en-US" altLang="en-US" sz="1600"/>
          </a:p>
        </p:txBody>
      </p:sp>
      <p:sp>
        <p:nvSpPr>
          <p:cNvPr id="56342" name="Text Box 22"/>
          <p:cNvSpPr txBox="1">
            <a:spLocks noChangeArrowheads="1"/>
          </p:cNvSpPr>
          <p:nvPr/>
        </p:nvSpPr>
        <p:spPr bwMode="auto">
          <a:xfrm>
            <a:off x="2051050" y="2492375"/>
            <a:ext cx="151288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600"/>
              <a:t>   arrive at Eden Project</a:t>
            </a:r>
            <a:endParaRPr lang="en-US" altLang="en-US" sz="1600"/>
          </a:p>
        </p:txBody>
      </p:sp>
      <p:sp>
        <p:nvSpPr>
          <p:cNvPr id="56343" name="Text Box 23"/>
          <p:cNvSpPr txBox="1">
            <a:spLocks noChangeArrowheads="1"/>
          </p:cNvSpPr>
          <p:nvPr/>
        </p:nvSpPr>
        <p:spPr bwMode="auto">
          <a:xfrm>
            <a:off x="2700338" y="3141663"/>
            <a:ext cx="1223962" cy="703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600"/>
              <a:t>tropical</a:t>
            </a:r>
          </a:p>
          <a:p>
            <a:r>
              <a:rPr lang="en-GB" altLang="en-US" sz="1600"/>
              <a:t> biome</a:t>
            </a:r>
            <a:endParaRPr lang="en-US" altLang="en-US" sz="1600"/>
          </a:p>
        </p:txBody>
      </p:sp>
      <p:sp>
        <p:nvSpPr>
          <p:cNvPr id="56344" name="Text Box 24"/>
          <p:cNvSpPr txBox="1">
            <a:spLocks noChangeArrowheads="1"/>
          </p:cNvSpPr>
          <p:nvPr/>
        </p:nvSpPr>
        <p:spPr bwMode="auto">
          <a:xfrm>
            <a:off x="3708400" y="3141663"/>
            <a:ext cx="1873250" cy="703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600"/>
              <a:t>warm temperate</a:t>
            </a:r>
          </a:p>
          <a:p>
            <a:r>
              <a:rPr lang="en-GB" altLang="en-US" sz="1600"/>
              <a:t> and outside</a:t>
            </a:r>
            <a:endParaRPr lang="en-US" altLang="en-US" sz="1600"/>
          </a:p>
        </p:txBody>
      </p:sp>
      <p:sp>
        <p:nvSpPr>
          <p:cNvPr id="56345" name="Text Box 25"/>
          <p:cNvSpPr txBox="1">
            <a:spLocks noChangeArrowheads="1"/>
          </p:cNvSpPr>
          <p:nvPr/>
        </p:nvSpPr>
        <p:spPr bwMode="auto">
          <a:xfrm>
            <a:off x="5435600" y="3141663"/>
            <a:ext cx="1223963" cy="703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600"/>
              <a:t>afternoon</a:t>
            </a:r>
          </a:p>
          <a:p>
            <a:r>
              <a:rPr lang="en-GB" altLang="en-US" sz="1600"/>
              <a:t>activities</a:t>
            </a:r>
            <a:endParaRPr lang="en-US" altLang="en-US" sz="1600"/>
          </a:p>
        </p:txBody>
      </p:sp>
      <p:sp>
        <p:nvSpPr>
          <p:cNvPr id="56346" name="Text Box 26"/>
          <p:cNvSpPr txBox="1">
            <a:spLocks noChangeArrowheads="1"/>
          </p:cNvSpPr>
          <p:nvPr/>
        </p:nvSpPr>
        <p:spPr bwMode="auto">
          <a:xfrm>
            <a:off x="6732588" y="3141663"/>
            <a:ext cx="1944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600"/>
              <a:t>journey home</a:t>
            </a:r>
            <a:endParaRPr lang="en-US" altLang="en-US" sz="1600"/>
          </a:p>
        </p:txBody>
      </p:sp>
      <p:sp>
        <p:nvSpPr>
          <p:cNvPr id="56347" name="Text Box 27"/>
          <p:cNvSpPr txBox="1">
            <a:spLocks noChangeArrowheads="1"/>
          </p:cNvSpPr>
          <p:nvPr/>
        </p:nvSpPr>
        <p:spPr bwMode="auto">
          <a:xfrm>
            <a:off x="5076825" y="2636838"/>
            <a:ext cx="7207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600"/>
              <a:t>lunch</a:t>
            </a:r>
            <a:endParaRPr lang="en-US" altLang="en-US" sz="1600"/>
          </a:p>
        </p:txBody>
      </p:sp>
      <p:sp>
        <p:nvSpPr>
          <p:cNvPr id="56348" name="Text Box 28"/>
          <p:cNvSpPr txBox="1">
            <a:spLocks noChangeArrowheads="1"/>
          </p:cNvSpPr>
          <p:nvPr/>
        </p:nvSpPr>
        <p:spPr bwMode="auto">
          <a:xfrm>
            <a:off x="7772400" y="61722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hlinkClick r:id="rId2" action="ppaction://hlinksldjump"/>
              </a:rPr>
              <a:t>Text</a:t>
            </a:r>
            <a:endParaRPr lang="en-GB" altLang="en-US"/>
          </a:p>
        </p:txBody>
      </p:sp>
    </p:spTree>
  </p:cSld>
  <p:clrMapOvr>
    <a:masterClrMapping/>
  </p:clrMapOvr>
  <p:transition spd="slow">
    <p:pull dir="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Oval 4"/>
          <p:cNvSpPr>
            <a:spLocks noChangeArrowheads="1"/>
          </p:cNvSpPr>
          <p:nvPr/>
        </p:nvSpPr>
        <p:spPr bwMode="auto">
          <a:xfrm>
            <a:off x="1901825" y="2178050"/>
            <a:ext cx="5246688" cy="1720850"/>
          </a:xfrm>
          <a:prstGeom prst="ellipse">
            <a:avLst/>
          </a:prstGeom>
          <a:gradFill rotWithShape="1">
            <a:gsLst>
              <a:gs pos="0">
                <a:srgbClr val="FFFFFF"/>
              </a:gs>
              <a:gs pos="100000">
                <a:srgbClr val="003399"/>
              </a:gs>
            </a:gsLst>
            <a:path path="shape">
              <a:fillToRect l="50000" t="50000" r="50000" b="50000"/>
            </a:path>
          </a:gradFill>
          <a:ln w="3810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pPr algn="ctr">
              <a:spcBef>
                <a:spcPct val="0"/>
              </a:spcBef>
            </a:pPr>
            <a:endParaRPr lang="en-US" altLang="en-US" sz="4000"/>
          </a:p>
        </p:txBody>
      </p:sp>
      <p:sp>
        <p:nvSpPr>
          <p:cNvPr id="40965" name="Oval 5"/>
          <p:cNvSpPr>
            <a:spLocks noChangeArrowheads="1"/>
          </p:cNvSpPr>
          <p:nvPr/>
        </p:nvSpPr>
        <p:spPr bwMode="auto">
          <a:xfrm>
            <a:off x="1725613" y="2070100"/>
            <a:ext cx="5540375" cy="1936750"/>
          </a:xfrm>
          <a:prstGeom prst="ellipse">
            <a:avLst/>
          </a:prstGeom>
          <a:noFill/>
          <a:ln w="571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0966" name="Line 6"/>
          <p:cNvSpPr>
            <a:spLocks noChangeShapeType="1"/>
          </p:cNvSpPr>
          <p:nvPr/>
        </p:nvSpPr>
        <p:spPr bwMode="auto">
          <a:xfrm flipV="1">
            <a:off x="4378325" y="1371600"/>
            <a:ext cx="0" cy="69850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0967" name="Line 7"/>
          <p:cNvSpPr>
            <a:spLocks noChangeShapeType="1"/>
          </p:cNvSpPr>
          <p:nvPr/>
        </p:nvSpPr>
        <p:spPr bwMode="auto">
          <a:xfrm>
            <a:off x="1981200" y="1143000"/>
            <a:ext cx="863600" cy="114300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0968" name="Line 8"/>
          <p:cNvSpPr>
            <a:spLocks noChangeShapeType="1"/>
          </p:cNvSpPr>
          <p:nvPr/>
        </p:nvSpPr>
        <p:spPr bwMode="auto">
          <a:xfrm>
            <a:off x="1371600" y="2393950"/>
            <a:ext cx="647700" cy="214313"/>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0969" name="Line 9"/>
          <p:cNvSpPr>
            <a:spLocks noChangeShapeType="1"/>
          </p:cNvSpPr>
          <p:nvPr/>
        </p:nvSpPr>
        <p:spPr bwMode="auto">
          <a:xfrm flipV="1">
            <a:off x="1447800" y="3792538"/>
            <a:ext cx="1279525" cy="627062"/>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0970" name="Line 10"/>
          <p:cNvSpPr>
            <a:spLocks noChangeShapeType="1"/>
          </p:cNvSpPr>
          <p:nvPr/>
        </p:nvSpPr>
        <p:spPr bwMode="auto">
          <a:xfrm flipV="1">
            <a:off x="4554538" y="4006850"/>
            <a:ext cx="0" cy="102235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0971" name="Line 11"/>
          <p:cNvSpPr>
            <a:spLocks noChangeShapeType="1"/>
          </p:cNvSpPr>
          <p:nvPr/>
        </p:nvSpPr>
        <p:spPr bwMode="auto">
          <a:xfrm flipH="1" flipV="1">
            <a:off x="5675313" y="3898900"/>
            <a:ext cx="1411287" cy="135890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0972" name="Line 12"/>
          <p:cNvSpPr>
            <a:spLocks noChangeShapeType="1"/>
          </p:cNvSpPr>
          <p:nvPr/>
        </p:nvSpPr>
        <p:spPr bwMode="auto">
          <a:xfrm flipH="1">
            <a:off x="7239000" y="2895600"/>
            <a:ext cx="41275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0973" name="Line 13"/>
          <p:cNvSpPr>
            <a:spLocks noChangeShapeType="1"/>
          </p:cNvSpPr>
          <p:nvPr/>
        </p:nvSpPr>
        <p:spPr bwMode="auto">
          <a:xfrm flipH="1">
            <a:off x="5969000" y="1447800"/>
            <a:ext cx="1574800" cy="78422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0974" name="Text Box 14"/>
          <p:cNvSpPr txBox="1">
            <a:spLocks noChangeArrowheads="1"/>
          </p:cNvSpPr>
          <p:nvPr/>
        </p:nvSpPr>
        <p:spPr bwMode="auto">
          <a:xfrm>
            <a:off x="2051050" y="2708275"/>
            <a:ext cx="48958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4000">
                <a:solidFill>
                  <a:srgbClr val="000099"/>
                </a:solidFill>
                <a:effectLst>
                  <a:outerShdw blurRad="38100" dist="38100" dir="2700000" algn="tl">
                    <a:srgbClr val="000000"/>
                  </a:outerShdw>
                </a:effectLst>
              </a:rPr>
              <a:t>r</a:t>
            </a:r>
            <a:r>
              <a:rPr lang="en-GB" altLang="en-US" sz="4000">
                <a:solidFill>
                  <a:srgbClr val="000099"/>
                </a:solidFill>
                <a:effectLst>
                  <a:outerShdw blurRad="38100" dist="38100" dir="2700000" algn="tl">
                    <a:srgbClr val="000000"/>
                  </a:outerShdw>
                </a:effectLst>
              </a:rPr>
              <a:t>ecount</a:t>
            </a:r>
            <a:endParaRPr lang="en-US" altLang="en-US" sz="4000">
              <a:solidFill>
                <a:srgbClr val="000099"/>
              </a:solidFill>
              <a:effectLst>
                <a:outerShdw blurRad="38100" dist="38100" dir="2700000" algn="tl">
                  <a:srgbClr val="000000"/>
                </a:outerShdw>
              </a:effectLst>
            </a:endParaRPr>
          </a:p>
        </p:txBody>
      </p:sp>
      <p:sp>
        <p:nvSpPr>
          <p:cNvPr id="40975" name="Text Box 15"/>
          <p:cNvSpPr txBox="1">
            <a:spLocks noChangeArrowheads="1"/>
          </p:cNvSpPr>
          <p:nvPr/>
        </p:nvSpPr>
        <p:spPr bwMode="auto">
          <a:xfrm>
            <a:off x="990600" y="838200"/>
            <a:ext cx="15128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letter</a:t>
            </a:r>
            <a:endParaRPr lang="en-US" altLang="en-US"/>
          </a:p>
        </p:txBody>
      </p:sp>
      <p:sp>
        <p:nvSpPr>
          <p:cNvPr id="40976" name="Text Box 16"/>
          <p:cNvSpPr txBox="1">
            <a:spLocks noChangeArrowheads="1"/>
          </p:cNvSpPr>
          <p:nvPr/>
        </p:nvSpPr>
        <p:spPr bwMode="auto">
          <a:xfrm>
            <a:off x="3203575" y="549275"/>
            <a:ext cx="237648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write-up of a trip or activity</a:t>
            </a:r>
            <a:endParaRPr lang="en-US" altLang="en-US"/>
          </a:p>
        </p:txBody>
      </p:sp>
      <p:sp>
        <p:nvSpPr>
          <p:cNvPr id="40977" name="Text Box 17"/>
          <p:cNvSpPr txBox="1">
            <a:spLocks noChangeArrowheads="1"/>
          </p:cNvSpPr>
          <p:nvPr/>
        </p:nvSpPr>
        <p:spPr bwMode="auto">
          <a:xfrm>
            <a:off x="7092950" y="620713"/>
            <a:ext cx="18002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newspaper report</a:t>
            </a:r>
            <a:endParaRPr lang="en-US" altLang="en-US"/>
          </a:p>
        </p:txBody>
      </p:sp>
      <p:sp>
        <p:nvSpPr>
          <p:cNvPr id="40978" name="Text Box 18"/>
          <p:cNvSpPr txBox="1">
            <a:spLocks noChangeArrowheads="1"/>
          </p:cNvSpPr>
          <p:nvPr/>
        </p:nvSpPr>
        <p:spPr bwMode="auto">
          <a:xfrm>
            <a:off x="7667625" y="2492375"/>
            <a:ext cx="122555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diary or journal</a:t>
            </a:r>
            <a:endParaRPr lang="en-US" altLang="en-US"/>
          </a:p>
        </p:txBody>
      </p:sp>
      <p:sp>
        <p:nvSpPr>
          <p:cNvPr id="40979" name="Text Box 19"/>
          <p:cNvSpPr txBox="1">
            <a:spLocks noChangeArrowheads="1"/>
          </p:cNvSpPr>
          <p:nvPr/>
        </p:nvSpPr>
        <p:spPr bwMode="auto">
          <a:xfrm>
            <a:off x="7235825" y="5013325"/>
            <a:ext cx="15843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magazine article</a:t>
            </a:r>
            <a:endParaRPr lang="en-US" altLang="en-US"/>
          </a:p>
        </p:txBody>
      </p:sp>
      <p:sp>
        <p:nvSpPr>
          <p:cNvPr id="40980" name="Text Box 20"/>
          <p:cNvSpPr txBox="1">
            <a:spLocks noChangeArrowheads="1"/>
          </p:cNvSpPr>
          <p:nvPr/>
        </p:nvSpPr>
        <p:spPr bwMode="auto">
          <a:xfrm>
            <a:off x="3924300" y="5157788"/>
            <a:ext cx="22320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encyclopaedia entry</a:t>
            </a:r>
            <a:endParaRPr lang="en-US" altLang="en-US"/>
          </a:p>
        </p:txBody>
      </p:sp>
      <p:sp>
        <p:nvSpPr>
          <p:cNvPr id="40981" name="Text Box 21"/>
          <p:cNvSpPr txBox="1">
            <a:spLocks noChangeArrowheads="1"/>
          </p:cNvSpPr>
          <p:nvPr/>
        </p:nvSpPr>
        <p:spPr bwMode="auto">
          <a:xfrm>
            <a:off x="250825" y="4437063"/>
            <a:ext cx="1800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non-fiction</a:t>
            </a:r>
            <a:endParaRPr lang="en-US" altLang="en-US"/>
          </a:p>
        </p:txBody>
      </p:sp>
      <p:sp>
        <p:nvSpPr>
          <p:cNvPr id="40982" name="Text Box 22"/>
          <p:cNvSpPr txBox="1">
            <a:spLocks noChangeArrowheads="1"/>
          </p:cNvSpPr>
          <p:nvPr/>
        </p:nvSpPr>
        <p:spPr bwMode="auto">
          <a:xfrm>
            <a:off x="0" y="1844675"/>
            <a:ext cx="1619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biography</a:t>
            </a:r>
            <a:endParaRPr lang="en-US" altLang="en-US"/>
          </a:p>
        </p:txBody>
      </p:sp>
      <p:sp>
        <p:nvSpPr>
          <p:cNvPr id="40985" name="Rectangle 25"/>
          <p:cNvSpPr>
            <a:spLocks noChangeArrowheads="1"/>
          </p:cNvSpPr>
          <p:nvPr/>
        </p:nvSpPr>
        <p:spPr bwMode="auto">
          <a:xfrm>
            <a:off x="152400" y="152400"/>
            <a:ext cx="1600200" cy="609600"/>
          </a:xfrm>
          <a:prstGeom prst="rect">
            <a:avLst/>
          </a:prstGeom>
          <a:solidFill>
            <a:srgbClr val="000000"/>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40986" name="Text Box 26"/>
          <p:cNvSpPr txBox="1">
            <a:spLocks noChangeArrowheads="1"/>
          </p:cNvSpPr>
          <p:nvPr/>
        </p:nvSpPr>
        <p:spPr bwMode="auto">
          <a:xfrm>
            <a:off x="152400" y="152400"/>
            <a:ext cx="1676400" cy="62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400">
                <a:solidFill>
                  <a:srgbClr val="FFFFFF"/>
                </a:solidFill>
              </a:rPr>
              <a:t>These texts are </a:t>
            </a:r>
          </a:p>
          <a:p>
            <a:r>
              <a:rPr lang="en-US" altLang="en-US" sz="1400">
                <a:solidFill>
                  <a:srgbClr val="FFFFFF"/>
                </a:solidFill>
              </a:rPr>
              <a:t>often recounts…</a:t>
            </a:r>
            <a:endParaRPr lang="en-GB" altLang="en-US" sz="1400">
              <a:solidFill>
                <a:srgbClr val="FFFFFF"/>
              </a:solidFill>
            </a:endParaRPr>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0964"/>
                                        </p:tgtEl>
                                        <p:attrNameLst>
                                          <p:attrName>style.visibility</p:attrName>
                                        </p:attrNameLst>
                                      </p:cBhvr>
                                      <p:to>
                                        <p:strVal val="visible"/>
                                      </p:to>
                                    </p:set>
                                    <p:animEffect transition="in" filter="diamond(in)">
                                      <p:cBhvr>
                                        <p:cTn id="7" dur="2000"/>
                                        <p:tgtEl>
                                          <p:spTgt spid="40964"/>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40965"/>
                                        </p:tgtEl>
                                        <p:attrNameLst>
                                          <p:attrName>style.visibility</p:attrName>
                                        </p:attrNameLst>
                                      </p:cBhvr>
                                      <p:to>
                                        <p:strVal val="visible"/>
                                      </p:to>
                                    </p:set>
                                    <p:animEffect transition="in" filter="diamond(in)">
                                      <p:cBhvr>
                                        <p:cTn id="10" dur="2000"/>
                                        <p:tgtEl>
                                          <p:spTgt spid="40965"/>
                                        </p:tgtEl>
                                      </p:cBhvr>
                                    </p:animEffect>
                                  </p:childTnLst>
                                </p:cTn>
                              </p:par>
                              <p:par>
                                <p:cTn id="11" presetID="8" presetClass="entr" presetSubtype="16" fill="hold" grpId="0" nodeType="withEffect">
                                  <p:stCondLst>
                                    <p:cond delay="0"/>
                                  </p:stCondLst>
                                  <p:childTnLst>
                                    <p:set>
                                      <p:cBhvr>
                                        <p:cTn id="12" dur="1" fill="hold">
                                          <p:stCondLst>
                                            <p:cond delay="0"/>
                                          </p:stCondLst>
                                        </p:cTn>
                                        <p:tgtEl>
                                          <p:spTgt spid="40966"/>
                                        </p:tgtEl>
                                        <p:attrNameLst>
                                          <p:attrName>style.visibility</p:attrName>
                                        </p:attrNameLst>
                                      </p:cBhvr>
                                      <p:to>
                                        <p:strVal val="visible"/>
                                      </p:to>
                                    </p:set>
                                    <p:animEffect transition="in" filter="diamond(in)">
                                      <p:cBhvr>
                                        <p:cTn id="13" dur="2000"/>
                                        <p:tgtEl>
                                          <p:spTgt spid="40966"/>
                                        </p:tgtEl>
                                      </p:cBhvr>
                                    </p:animEffect>
                                  </p:childTnLst>
                                </p:cTn>
                              </p:par>
                              <p:par>
                                <p:cTn id="14" presetID="8" presetClass="entr" presetSubtype="16" fill="hold" grpId="0" nodeType="withEffect">
                                  <p:stCondLst>
                                    <p:cond delay="0"/>
                                  </p:stCondLst>
                                  <p:childTnLst>
                                    <p:set>
                                      <p:cBhvr>
                                        <p:cTn id="15" dur="1" fill="hold">
                                          <p:stCondLst>
                                            <p:cond delay="0"/>
                                          </p:stCondLst>
                                        </p:cTn>
                                        <p:tgtEl>
                                          <p:spTgt spid="40967"/>
                                        </p:tgtEl>
                                        <p:attrNameLst>
                                          <p:attrName>style.visibility</p:attrName>
                                        </p:attrNameLst>
                                      </p:cBhvr>
                                      <p:to>
                                        <p:strVal val="visible"/>
                                      </p:to>
                                    </p:set>
                                    <p:animEffect transition="in" filter="diamond(in)">
                                      <p:cBhvr>
                                        <p:cTn id="16" dur="2000"/>
                                        <p:tgtEl>
                                          <p:spTgt spid="40967"/>
                                        </p:tgtEl>
                                      </p:cBhvr>
                                    </p:animEffect>
                                  </p:childTnLst>
                                </p:cTn>
                              </p:par>
                              <p:par>
                                <p:cTn id="17" presetID="8" presetClass="entr" presetSubtype="16" fill="hold" grpId="0" nodeType="withEffect">
                                  <p:stCondLst>
                                    <p:cond delay="0"/>
                                  </p:stCondLst>
                                  <p:childTnLst>
                                    <p:set>
                                      <p:cBhvr>
                                        <p:cTn id="18" dur="1" fill="hold">
                                          <p:stCondLst>
                                            <p:cond delay="0"/>
                                          </p:stCondLst>
                                        </p:cTn>
                                        <p:tgtEl>
                                          <p:spTgt spid="40968"/>
                                        </p:tgtEl>
                                        <p:attrNameLst>
                                          <p:attrName>style.visibility</p:attrName>
                                        </p:attrNameLst>
                                      </p:cBhvr>
                                      <p:to>
                                        <p:strVal val="visible"/>
                                      </p:to>
                                    </p:set>
                                    <p:animEffect transition="in" filter="diamond(in)">
                                      <p:cBhvr>
                                        <p:cTn id="19" dur="2000"/>
                                        <p:tgtEl>
                                          <p:spTgt spid="40968"/>
                                        </p:tgtEl>
                                      </p:cBhvr>
                                    </p:animEffect>
                                  </p:childTnLst>
                                </p:cTn>
                              </p:par>
                              <p:par>
                                <p:cTn id="20" presetID="8" presetClass="entr" presetSubtype="16" fill="hold" grpId="0" nodeType="withEffect">
                                  <p:stCondLst>
                                    <p:cond delay="0"/>
                                  </p:stCondLst>
                                  <p:childTnLst>
                                    <p:set>
                                      <p:cBhvr>
                                        <p:cTn id="21" dur="1" fill="hold">
                                          <p:stCondLst>
                                            <p:cond delay="0"/>
                                          </p:stCondLst>
                                        </p:cTn>
                                        <p:tgtEl>
                                          <p:spTgt spid="40969"/>
                                        </p:tgtEl>
                                        <p:attrNameLst>
                                          <p:attrName>style.visibility</p:attrName>
                                        </p:attrNameLst>
                                      </p:cBhvr>
                                      <p:to>
                                        <p:strVal val="visible"/>
                                      </p:to>
                                    </p:set>
                                    <p:animEffect transition="in" filter="diamond(in)">
                                      <p:cBhvr>
                                        <p:cTn id="22" dur="2000"/>
                                        <p:tgtEl>
                                          <p:spTgt spid="40969"/>
                                        </p:tgtEl>
                                      </p:cBhvr>
                                    </p:animEffect>
                                  </p:childTnLst>
                                </p:cTn>
                              </p:par>
                              <p:par>
                                <p:cTn id="23" presetID="8" presetClass="entr" presetSubtype="16" fill="hold" grpId="0" nodeType="withEffect">
                                  <p:stCondLst>
                                    <p:cond delay="0"/>
                                  </p:stCondLst>
                                  <p:childTnLst>
                                    <p:set>
                                      <p:cBhvr>
                                        <p:cTn id="24" dur="1" fill="hold">
                                          <p:stCondLst>
                                            <p:cond delay="0"/>
                                          </p:stCondLst>
                                        </p:cTn>
                                        <p:tgtEl>
                                          <p:spTgt spid="40970"/>
                                        </p:tgtEl>
                                        <p:attrNameLst>
                                          <p:attrName>style.visibility</p:attrName>
                                        </p:attrNameLst>
                                      </p:cBhvr>
                                      <p:to>
                                        <p:strVal val="visible"/>
                                      </p:to>
                                    </p:set>
                                    <p:animEffect transition="in" filter="diamond(in)">
                                      <p:cBhvr>
                                        <p:cTn id="25" dur="2000"/>
                                        <p:tgtEl>
                                          <p:spTgt spid="40970"/>
                                        </p:tgtEl>
                                      </p:cBhvr>
                                    </p:animEffect>
                                  </p:childTnLst>
                                </p:cTn>
                              </p:par>
                              <p:par>
                                <p:cTn id="26" presetID="8" presetClass="entr" presetSubtype="16" fill="hold" grpId="0" nodeType="withEffect">
                                  <p:stCondLst>
                                    <p:cond delay="0"/>
                                  </p:stCondLst>
                                  <p:childTnLst>
                                    <p:set>
                                      <p:cBhvr>
                                        <p:cTn id="27" dur="1" fill="hold">
                                          <p:stCondLst>
                                            <p:cond delay="0"/>
                                          </p:stCondLst>
                                        </p:cTn>
                                        <p:tgtEl>
                                          <p:spTgt spid="40971"/>
                                        </p:tgtEl>
                                        <p:attrNameLst>
                                          <p:attrName>style.visibility</p:attrName>
                                        </p:attrNameLst>
                                      </p:cBhvr>
                                      <p:to>
                                        <p:strVal val="visible"/>
                                      </p:to>
                                    </p:set>
                                    <p:animEffect transition="in" filter="diamond(in)">
                                      <p:cBhvr>
                                        <p:cTn id="28" dur="2000"/>
                                        <p:tgtEl>
                                          <p:spTgt spid="40971"/>
                                        </p:tgtEl>
                                      </p:cBhvr>
                                    </p:animEffect>
                                  </p:childTnLst>
                                </p:cTn>
                              </p:par>
                              <p:par>
                                <p:cTn id="29" presetID="8" presetClass="entr" presetSubtype="16" fill="hold" grpId="0" nodeType="withEffect">
                                  <p:stCondLst>
                                    <p:cond delay="0"/>
                                  </p:stCondLst>
                                  <p:childTnLst>
                                    <p:set>
                                      <p:cBhvr>
                                        <p:cTn id="30" dur="1" fill="hold">
                                          <p:stCondLst>
                                            <p:cond delay="0"/>
                                          </p:stCondLst>
                                        </p:cTn>
                                        <p:tgtEl>
                                          <p:spTgt spid="40972"/>
                                        </p:tgtEl>
                                        <p:attrNameLst>
                                          <p:attrName>style.visibility</p:attrName>
                                        </p:attrNameLst>
                                      </p:cBhvr>
                                      <p:to>
                                        <p:strVal val="visible"/>
                                      </p:to>
                                    </p:set>
                                    <p:animEffect transition="in" filter="diamond(in)">
                                      <p:cBhvr>
                                        <p:cTn id="31" dur="2000"/>
                                        <p:tgtEl>
                                          <p:spTgt spid="40972"/>
                                        </p:tgtEl>
                                      </p:cBhvr>
                                    </p:animEffect>
                                  </p:childTnLst>
                                </p:cTn>
                              </p:par>
                              <p:par>
                                <p:cTn id="32" presetID="8" presetClass="entr" presetSubtype="16" fill="hold" grpId="0" nodeType="withEffect">
                                  <p:stCondLst>
                                    <p:cond delay="0"/>
                                  </p:stCondLst>
                                  <p:childTnLst>
                                    <p:set>
                                      <p:cBhvr>
                                        <p:cTn id="33" dur="1" fill="hold">
                                          <p:stCondLst>
                                            <p:cond delay="0"/>
                                          </p:stCondLst>
                                        </p:cTn>
                                        <p:tgtEl>
                                          <p:spTgt spid="40973"/>
                                        </p:tgtEl>
                                        <p:attrNameLst>
                                          <p:attrName>style.visibility</p:attrName>
                                        </p:attrNameLst>
                                      </p:cBhvr>
                                      <p:to>
                                        <p:strVal val="visible"/>
                                      </p:to>
                                    </p:set>
                                    <p:animEffect transition="in" filter="diamond(in)">
                                      <p:cBhvr>
                                        <p:cTn id="34" dur="2000"/>
                                        <p:tgtEl>
                                          <p:spTgt spid="40973"/>
                                        </p:tgtEl>
                                      </p:cBhvr>
                                    </p:animEffect>
                                  </p:childTnLst>
                                </p:cTn>
                              </p:par>
                              <p:par>
                                <p:cTn id="35" presetID="8" presetClass="entr" presetSubtype="16" fill="hold" grpId="0" nodeType="withEffect">
                                  <p:stCondLst>
                                    <p:cond delay="0"/>
                                  </p:stCondLst>
                                  <p:childTnLst>
                                    <p:set>
                                      <p:cBhvr>
                                        <p:cTn id="36" dur="1" fill="hold">
                                          <p:stCondLst>
                                            <p:cond delay="0"/>
                                          </p:stCondLst>
                                        </p:cTn>
                                        <p:tgtEl>
                                          <p:spTgt spid="40974"/>
                                        </p:tgtEl>
                                        <p:attrNameLst>
                                          <p:attrName>style.visibility</p:attrName>
                                        </p:attrNameLst>
                                      </p:cBhvr>
                                      <p:to>
                                        <p:strVal val="visible"/>
                                      </p:to>
                                    </p:set>
                                    <p:animEffect transition="in" filter="diamond(in)">
                                      <p:cBhvr>
                                        <p:cTn id="37" dur="2000"/>
                                        <p:tgtEl>
                                          <p:spTgt spid="4097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40976"/>
                                        </p:tgtEl>
                                        <p:attrNameLst>
                                          <p:attrName>style.visibility</p:attrName>
                                        </p:attrNameLst>
                                      </p:cBhvr>
                                      <p:to>
                                        <p:strVal val="visible"/>
                                      </p:to>
                                    </p:set>
                                    <p:anim calcmode="lin" valueType="num">
                                      <p:cBhvr additive="base">
                                        <p:cTn id="42" dur="500" fill="hold"/>
                                        <p:tgtEl>
                                          <p:spTgt spid="40976"/>
                                        </p:tgtEl>
                                        <p:attrNameLst>
                                          <p:attrName>ppt_x</p:attrName>
                                        </p:attrNameLst>
                                      </p:cBhvr>
                                      <p:tavLst>
                                        <p:tav tm="0">
                                          <p:val>
                                            <p:strVal val="#ppt_x"/>
                                          </p:val>
                                        </p:tav>
                                        <p:tav tm="100000">
                                          <p:val>
                                            <p:strVal val="#ppt_x"/>
                                          </p:val>
                                        </p:tav>
                                      </p:tavLst>
                                    </p:anim>
                                    <p:anim calcmode="lin" valueType="num">
                                      <p:cBhvr additive="base">
                                        <p:cTn id="43" dur="500" fill="hold"/>
                                        <p:tgtEl>
                                          <p:spTgt spid="40976"/>
                                        </p:tgtEl>
                                        <p:attrNameLst>
                                          <p:attrName>ppt_y</p:attrName>
                                        </p:attrNameLst>
                                      </p:cBhvr>
                                      <p:tavLst>
                                        <p:tav tm="0">
                                          <p:val>
                                            <p:strVal val="1+#ppt_h/2"/>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40977"/>
                                        </p:tgtEl>
                                        <p:attrNameLst>
                                          <p:attrName>style.visibility</p:attrName>
                                        </p:attrNameLst>
                                      </p:cBhvr>
                                      <p:to>
                                        <p:strVal val="visible"/>
                                      </p:to>
                                    </p:set>
                                    <p:anim calcmode="lin" valueType="num">
                                      <p:cBhvr additive="base">
                                        <p:cTn id="48" dur="500" fill="hold"/>
                                        <p:tgtEl>
                                          <p:spTgt spid="40977"/>
                                        </p:tgtEl>
                                        <p:attrNameLst>
                                          <p:attrName>ppt_x</p:attrName>
                                        </p:attrNameLst>
                                      </p:cBhvr>
                                      <p:tavLst>
                                        <p:tav tm="0">
                                          <p:val>
                                            <p:strVal val="#ppt_x"/>
                                          </p:val>
                                        </p:tav>
                                        <p:tav tm="100000">
                                          <p:val>
                                            <p:strVal val="#ppt_x"/>
                                          </p:val>
                                        </p:tav>
                                      </p:tavLst>
                                    </p:anim>
                                    <p:anim calcmode="lin" valueType="num">
                                      <p:cBhvr additive="base">
                                        <p:cTn id="49" dur="500" fill="hold"/>
                                        <p:tgtEl>
                                          <p:spTgt spid="40977"/>
                                        </p:tgtEl>
                                        <p:attrNameLst>
                                          <p:attrName>ppt_y</p:attrName>
                                        </p:attrNameLst>
                                      </p:cBhvr>
                                      <p:tavLst>
                                        <p:tav tm="0">
                                          <p:val>
                                            <p:strVal val="1+#ppt_h/2"/>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40978"/>
                                        </p:tgtEl>
                                        <p:attrNameLst>
                                          <p:attrName>style.visibility</p:attrName>
                                        </p:attrNameLst>
                                      </p:cBhvr>
                                      <p:to>
                                        <p:strVal val="visible"/>
                                      </p:to>
                                    </p:set>
                                    <p:anim calcmode="lin" valueType="num">
                                      <p:cBhvr additive="base">
                                        <p:cTn id="54" dur="500" fill="hold"/>
                                        <p:tgtEl>
                                          <p:spTgt spid="40978"/>
                                        </p:tgtEl>
                                        <p:attrNameLst>
                                          <p:attrName>ppt_x</p:attrName>
                                        </p:attrNameLst>
                                      </p:cBhvr>
                                      <p:tavLst>
                                        <p:tav tm="0">
                                          <p:val>
                                            <p:strVal val="#ppt_x"/>
                                          </p:val>
                                        </p:tav>
                                        <p:tav tm="100000">
                                          <p:val>
                                            <p:strVal val="#ppt_x"/>
                                          </p:val>
                                        </p:tav>
                                      </p:tavLst>
                                    </p:anim>
                                    <p:anim calcmode="lin" valueType="num">
                                      <p:cBhvr additive="base">
                                        <p:cTn id="55" dur="500" fill="hold"/>
                                        <p:tgtEl>
                                          <p:spTgt spid="40978"/>
                                        </p:tgtEl>
                                        <p:attrNameLst>
                                          <p:attrName>ppt_y</p:attrName>
                                        </p:attrNameLst>
                                      </p:cBhvr>
                                      <p:tavLst>
                                        <p:tav tm="0">
                                          <p:val>
                                            <p:strVal val="1+#ppt_h/2"/>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40979"/>
                                        </p:tgtEl>
                                        <p:attrNameLst>
                                          <p:attrName>style.visibility</p:attrName>
                                        </p:attrNameLst>
                                      </p:cBhvr>
                                      <p:to>
                                        <p:strVal val="visible"/>
                                      </p:to>
                                    </p:set>
                                    <p:anim calcmode="lin" valueType="num">
                                      <p:cBhvr additive="base">
                                        <p:cTn id="60" dur="500" fill="hold"/>
                                        <p:tgtEl>
                                          <p:spTgt spid="40979"/>
                                        </p:tgtEl>
                                        <p:attrNameLst>
                                          <p:attrName>ppt_x</p:attrName>
                                        </p:attrNameLst>
                                      </p:cBhvr>
                                      <p:tavLst>
                                        <p:tav tm="0">
                                          <p:val>
                                            <p:strVal val="#ppt_x"/>
                                          </p:val>
                                        </p:tav>
                                        <p:tav tm="100000">
                                          <p:val>
                                            <p:strVal val="#ppt_x"/>
                                          </p:val>
                                        </p:tav>
                                      </p:tavLst>
                                    </p:anim>
                                    <p:anim calcmode="lin" valueType="num">
                                      <p:cBhvr additive="base">
                                        <p:cTn id="61" dur="500" fill="hold"/>
                                        <p:tgtEl>
                                          <p:spTgt spid="40979"/>
                                        </p:tgtEl>
                                        <p:attrNameLst>
                                          <p:attrName>ppt_y</p:attrName>
                                        </p:attrNameLst>
                                      </p:cBhvr>
                                      <p:tavLst>
                                        <p:tav tm="0">
                                          <p:val>
                                            <p:strVal val="1+#ppt_h/2"/>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40980"/>
                                        </p:tgtEl>
                                        <p:attrNameLst>
                                          <p:attrName>style.visibility</p:attrName>
                                        </p:attrNameLst>
                                      </p:cBhvr>
                                      <p:to>
                                        <p:strVal val="visible"/>
                                      </p:to>
                                    </p:set>
                                    <p:anim calcmode="lin" valueType="num">
                                      <p:cBhvr additive="base">
                                        <p:cTn id="66" dur="500" fill="hold"/>
                                        <p:tgtEl>
                                          <p:spTgt spid="40980"/>
                                        </p:tgtEl>
                                        <p:attrNameLst>
                                          <p:attrName>ppt_x</p:attrName>
                                        </p:attrNameLst>
                                      </p:cBhvr>
                                      <p:tavLst>
                                        <p:tav tm="0">
                                          <p:val>
                                            <p:strVal val="#ppt_x"/>
                                          </p:val>
                                        </p:tav>
                                        <p:tav tm="100000">
                                          <p:val>
                                            <p:strVal val="#ppt_x"/>
                                          </p:val>
                                        </p:tav>
                                      </p:tavLst>
                                    </p:anim>
                                    <p:anim calcmode="lin" valueType="num">
                                      <p:cBhvr additive="base">
                                        <p:cTn id="67" dur="500" fill="hold"/>
                                        <p:tgtEl>
                                          <p:spTgt spid="40980"/>
                                        </p:tgtEl>
                                        <p:attrNameLst>
                                          <p:attrName>ppt_y</p:attrName>
                                        </p:attrNameLst>
                                      </p:cBhvr>
                                      <p:tavLst>
                                        <p:tav tm="0">
                                          <p:val>
                                            <p:strVal val="1+#ppt_h/2"/>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40981"/>
                                        </p:tgtEl>
                                        <p:attrNameLst>
                                          <p:attrName>style.visibility</p:attrName>
                                        </p:attrNameLst>
                                      </p:cBhvr>
                                      <p:to>
                                        <p:strVal val="visible"/>
                                      </p:to>
                                    </p:set>
                                    <p:anim calcmode="lin" valueType="num">
                                      <p:cBhvr additive="base">
                                        <p:cTn id="72" dur="500" fill="hold"/>
                                        <p:tgtEl>
                                          <p:spTgt spid="40981"/>
                                        </p:tgtEl>
                                        <p:attrNameLst>
                                          <p:attrName>ppt_x</p:attrName>
                                        </p:attrNameLst>
                                      </p:cBhvr>
                                      <p:tavLst>
                                        <p:tav tm="0">
                                          <p:val>
                                            <p:strVal val="#ppt_x"/>
                                          </p:val>
                                        </p:tav>
                                        <p:tav tm="100000">
                                          <p:val>
                                            <p:strVal val="#ppt_x"/>
                                          </p:val>
                                        </p:tav>
                                      </p:tavLst>
                                    </p:anim>
                                    <p:anim calcmode="lin" valueType="num">
                                      <p:cBhvr additive="base">
                                        <p:cTn id="73" dur="500" fill="hold"/>
                                        <p:tgtEl>
                                          <p:spTgt spid="40981"/>
                                        </p:tgtEl>
                                        <p:attrNameLst>
                                          <p:attrName>ppt_y</p:attrName>
                                        </p:attrNameLst>
                                      </p:cBhvr>
                                      <p:tavLst>
                                        <p:tav tm="0">
                                          <p:val>
                                            <p:strVal val="1+#ppt_h/2"/>
                                          </p:val>
                                        </p:tav>
                                        <p:tav tm="100000">
                                          <p:val>
                                            <p:strVal val="#ppt_y"/>
                                          </p:val>
                                        </p:tav>
                                      </p:tavLst>
                                    </p:anim>
                                  </p:childTnLst>
                                </p:cTn>
                              </p:par>
                            </p:childTnLst>
                          </p:cTn>
                        </p:par>
                      </p:childTnLst>
                    </p:cTn>
                  </p:par>
                  <p:par>
                    <p:cTn id="74" fill="hold" nodeType="clickPar">
                      <p:stCondLst>
                        <p:cond delay="indefinite"/>
                      </p:stCondLst>
                      <p:childTnLst>
                        <p:par>
                          <p:cTn id="75" fill="hold" nodeType="withGroup">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40982"/>
                                        </p:tgtEl>
                                        <p:attrNameLst>
                                          <p:attrName>style.visibility</p:attrName>
                                        </p:attrNameLst>
                                      </p:cBhvr>
                                      <p:to>
                                        <p:strVal val="visible"/>
                                      </p:to>
                                    </p:set>
                                    <p:anim calcmode="lin" valueType="num">
                                      <p:cBhvr additive="base">
                                        <p:cTn id="78" dur="500" fill="hold"/>
                                        <p:tgtEl>
                                          <p:spTgt spid="40982"/>
                                        </p:tgtEl>
                                        <p:attrNameLst>
                                          <p:attrName>ppt_x</p:attrName>
                                        </p:attrNameLst>
                                      </p:cBhvr>
                                      <p:tavLst>
                                        <p:tav tm="0">
                                          <p:val>
                                            <p:strVal val="#ppt_x"/>
                                          </p:val>
                                        </p:tav>
                                        <p:tav tm="100000">
                                          <p:val>
                                            <p:strVal val="#ppt_x"/>
                                          </p:val>
                                        </p:tav>
                                      </p:tavLst>
                                    </p:anim>
                                    <p:anim calcmode="lin" valueType="num">
                                      <p:cBhvr additive="base">
                                        <p:cTn id="79" dur="500" fill="hold"/>
                                        <p:tgtEl>
                                          <p:spTgt spid="40982"/>
                                        </p:tgtEl>
                                        <p:attrNameLst>
                                          <p:attrName>ppt_y</p:attrName>
                                        </p:attrNameLst>
                                      </p:cBhvr>
                                      <p:tavLst>
                                        <p:tav tm="0">
                                          <p:val>
                                            <p:strVal val="1+#ppt_h/2"/>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40975"/>
                                        </p:tgtEl>
                                        <p:attrNameLst>
                                          <p:attrName>style.visibility</p:attrName>
                                        </p:attrNameLst>
                                      </p:cBhvr>
                                      <p:to>
                                        <p:strVal val="visible"/>
                                      </p:to>
                                    </p:set>
                                    <p:anim calcmode="lin" valueType="num">
                                      <p:cBhvr additive="base">
                                        <p:cTn id="84" dur="500" fill="hold"/>
                                        <p:tgtEl>
                                          <p:spTgt spid="40975"/>
                                        </p:tgtEl>
                                        <p:attrNameLst>
                                          <p:attrName>ppt_x</p:attrName>
                                        </p:attrNameLst>
                                      </p:cBhvr>
                                      <p:tavLst>
                                        <p:tav tm="0">
                                          <p:val>
                                            <p:strVal val="#ppt_x"/>
                                          </p:val>
                                        </p:tav>
                                        <p:tav tm="100000">
                                          <p:val>
                                            <p:strVal val="#ppt_x"/>
                                          </p:val>
                                        </p:tav>
                                      </p:tavLst>
                                    </p:anim>
                                    <p:anim calcmode="lin" valueType="num">
                                      <p:cBhvr additive="base">
                                        <p:cTn id="85" dur="500" fill="hold"/>
                                        <p:tgtEl>
                                          <p:spTgt spid="409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4" grpId="0" animBg="1"/>
      <p:bldP spid="40965" grpId="0" animBg="1"/>
      <p:bldP spid="40966" grpId="0" animBg="1"/>
      <p:bldP spid="40967" grpId="0" animBg="1"/>
      <p:bldP spid="40968" grpId="0" animBg="1"/>
      <p:bldP spid="40969" grpId="0" animBg="1"/>
      <p:bldP spid="40970" grpId="0" animBg="1"/>
      <p:bldP spid="40971" grpId="0" animBg="1"/>
      <p:bldP spid="40972" grpId="0" animBg="1"/>
      <p:bldP spid="40973" grpId="0" animBg="1"/>
      <p:bldP spid="40974" grpId="0"/>
      <p:bldP spid="40975" grpId="0"/>
      <p:bldP spid="40976" grpId="0"/>
      <p:bldP spid="40977" grpId="0"/>
      <p:bldP spid="40978" grpId="0"/>
      <p:bldP spid="40979" grpId="0"/>
      <p:bldP spid="40980" grpId="0"/>
      <p:bldP spid="40981" grpId="0"/>
      <p:bldP spid="4098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Text Box 4"/>
          <p:cNvSpPr txBox="1">
            <a:spLocks noChangeArrowheads="1"/>
          </p:cNvSpPr>
          <p:nvPr/>
        </p:nvSpPr>
        <p:spPr bwMode="auto">
          <a:xfrm>
            <a:off x="539750" y="260350"/>
            <a:ext cx="8001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sz="4000">
                <a:solidFill>
                  <a:srgbClr val="000099"/>
                </a:solidFill>
                <a:effectLst>
                  <a:outerShdw blurRad="38100" dist="38100" dir="2700000" algn="tl">
                    <a:srgbClr val="000000"/>
                  </a:outerShdw>
                </a:effectLst>
              </a:rPr>
              <a:t>recount organisation</a:t>
            </a:r>
          </a:p>
        </p:txBody>
      </p:sp>
      <p:sp>
        <p:nvSpPr>
          <p:cNvPr id="41989" name="Line 5"/>
          <p:cNvSpPr>
            <a:spLocks noChangeShapeType="1"/>
          </p:cNvSpPr>
          <p:nvPr/>
        </p:nvSpPr>
        <p:spPr bwMode="auto">
          <a:xfrm>
            <a:off x="1547813" y="3500438"/>
            <a:ext cx="5903912"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1990" name="Line 6"/>
          <p:cNvSpPr>
            <a:spLocks noChangeShapeType="1"/>
          </p:cNvSpPr>
          <p:nvPr/>
        </p:nvSpPr>
        <p:spPr bwMode="auto">
          <a:xfrm>
            <a:off x="2268538" y="2636838"/>
            <a:ext cx="0" cy="1728787"/>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1991" name="Line 7"/>
          <p:cNvSpPr>
            <a:spLocks noChangeShapeType="1"/>
          </p:cNvSpPr>
          <p:nvPr/>
        </p:nvSpPr>
        <p:spPr bwMode="auto">
          <a:xfrm>
            <a:off x="3924300" y="2276475"/>
            <a:ext cx="0" cy="2447925"/>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1992" name="Line 8"/>
          <p:cNvSpPr>
            <a:spLocks noChangeShapeType="1"/>
          </p:cNvSpPr>
          <p:nvPr/>
        </p:nvSpPr>
        <p:spPr bwMode="auto">
          <a:xfrm>
            <a:off x="5292725" y="2924175"/>
            <a:ext cx="0" cy="1152525"/>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1993" name="Line 9"/>
          <p:cNvSpPr>
            <a:spLocks noChangeShapeType="1"/>
          </p:cNvSpPr>
          <p:nvPr/>
        </p:nvSpPr>
        <p:spPr bwMode="auto">
          <a:xfrm>
            <a:off x="6659563" y="2708275"/>
            <a:ext cx="0" cy="1728788"/>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1994" name="Oval 10"/>
          <p:cNvSpPr>
            <a:spLocks noChangeArrowheads="1"/>
          </p:cNvSpPr>
          <p:nvPr/>
        </p:nvSpPr>
        <p:spPr bwMode="auto">
          <a:xfrm>
            <a:off x="179388" y="2852738"/>
            <a:ext cx="1368425" cy="1368425"/>
          </a:xfrm>
          <a:prstGeom prst="ellipse">
            <a:avLst/>
          </a:prstGeom>
          <a:gradFill rotWithShape="1">
            <a:gsLst>
              <a:gs pos="0">
                <a:srgbClr val="FFFFFF"/>
              </a:gs>
              <a:gs pos="100000">
                <a:srgbClr val="003399"/>
              </a:gs>
            </a:gsLst>
            <a:path path="shape">
              <a:fillToRect l="50000" t="50000" r="50000" b="50000"/>
            </a:path>
          </a:gra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41995" name="Line 11"/>
          <p:cNvSpPr>
            <a:spLocks noChangeShapeType="1"/>
          </p:cNvSpPr>
          <p:nvPr/>
        </p:nvSpPr>
        <p:spPr bwMode="auto">
          <a:xfrm flipH="1" flipV="1">
            <a:off x="539750" y="2276475"/>
            <a:ext cx="144463" cy="57626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1996" name="Line 12"/>
          <p:cNvSpPr>
            <a:spLocks noChangeShapeType="1"/>
          </p:cNvSpPr>
          <p:nvPr/>
        </p:nvSpPr>
        <p:spPr bwMode="auto">
          <a:xfrm flipV="1">
            <a:off x="1187450" y="2349500"/>
            <a:ext cx="215900" cy="57626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1997" name="Line 13"/>
          <p:cNvSpPr>
            <a:spLocks noChangeShapeType="1"/>
          </p:cNvSpPr>
          <p:nvPr/>
        </p:nvSpPr>
        <p:spPr bwMode="auto">
          <a:xfrm flipH="1" flipV="1">
            <a:off x="900113" y="4221163"/>
            <a:ext cx="73025" cy="1223962"/>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1998" name="Line 14"/>
          <p:cNvSpPr>
            <a:spLocks noChangeShapeType="1"/>
          </p:cNvSpPr>
          <p:nvPr/>
        </p:nvSpPr>
        <p:spPr bwMode="auto">
          <a:xfrm flipV="1">
            <a:off x="395288" y="4149725"/>
            <a:ext cx="144462" cy="719138"/>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1999" name="Line 15"/>
          <p:cNvSpPr>
            <a:spLocks noChangeShapeType="1"/>
          </p:cNvSpPr>
          <p:nvPr/>
        </p:nvSpPr>
        <p:spPr bwMode="auto">
          <a:xfrm flipH="1" flipV="1">
            <a:off x="1258888" y="4076700"/>
            <a:ext cx="144462" cy="57626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2000" name="Line 16"/>
          <p:cNvSpPr>
            <a:spLocks noChangeShapeType="1"/>
          </p:cNvSpPr>
          <p:nvPr/>
        </p:nvSpPr>
        <p:spPr bwMode="auto">
          <a:xfrm flipH="1" flipV="1">
            <a:off x="7740650" y="2349500"/>
            <a:ext cx="792163" cy="215900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2001" name="Oval 17"/>
          <p:cNvSpPr>
            <a:spLocks noChangeArrowheads="1"/>
          </p:cNvSpPr>
          <p:nvPr/>
        </p:nvSpPr>
        <p:spPr bwMode="auto">
          <a:xfrm>
            <a:off x="7451725" y="2781300"/>
            <a:ext cx="1368425" cy="1368425"/>
          </a:xfrm>
          <a:prstGeom prst="ellipse">
            <a:avLst/>
          </a:prstGeom>
          <a:gradFill rotWithShape="1">
            <a:gsLst>
              <a:gs pos="0">
                <a:srgbClr val="FFFFFF"/>
              </a:gs>
              <a:gs pos="100000">
                <a:srgbClr val="003399"/>
              </a:gs>
            </a:gsLst>
            <a:path path="shape">
              <a:fillToRect l="50000" t="50000" r="50000" b="50000"/>
            </a:path>
          </a:gra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42002" name="Text Box 18"/>
          <p:cNvSpPr txBox="1">
            <a:spLocks noChangeArrowheads="1"/>
          </p:cNvSpPr>
          <p:nvPr/>
        </p:nvSpPr>
        <p:spPr bwMode="auto">
          <a:xfrm>
            <a:off x="2627313" y="1268413"/>
            <a:ext cx="36734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800"/>
              <a:t>events in time order</a:t>
            </a:r>
            <a:endParaRPr lang="en-US" altLang="en-US" sz="2800"/>
          </a:p>
        </p:txBody>
      </p:sp>
      <p:sp>
        <p:nvSpPr>
          <p:cNvPr id="42003" name="Text Box 19"/>
          <p:cNvSpPr txBox="1">
            <a:spLocks noChangeArrowheads="1"/>
          </p:cNvSpPr>
          <p:nvPr/>
        </p:nvSpPr>
        <p:spPr bwMode="auto">
          <a:xfrm>
            <a:off x="0" y="1773238"/>
            <a:ext cx="11874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when?</a:t>
            </a:r>
            <a:endParaRPr lang="en-US" altLang="en-US"/>
          </a:p>
        </p:txBody>
      </p:sp>
      <p:sp>
        <p:nvSpPr>
          <p:cNvPr id="42004" name="Text Box 20"/>
          <p:cNvSpPr txBox="1">
            <a:spLocks noChangeArrowheads="1"/>
          </p:cNvSpPr>
          <p:nvPr/>
        </p:nvSpPr>
        <p:spPr bwMode="auto">
          <a:xfrm>
            <a:off x="1331913" y="1916113"/>
            <a:ext cx="12239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where?</a:t>
            </a:r>
            <a:endParaRPr lang="en-US" altLang="en-US"/>
          </a:p>
        </p:txBody>
      </p:sp>
      <p:sp>
        <p:nvSpPr>
          <p:cNvPr id="42005" name="Text Box 21"/>
          <p:cNvSpPr txBox="1">
            <a:spLocks noChangeArrowheads="1"/>
          </p:cNvSpPr>
          <p:nvPr/>
        </p:nvSpPr>
        <p:spPr bwMode="auto">
          <a:xfrm>
            <a:off x="0" y="4868863"/>
            <a:ext cx="971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who?</a:t>
            </a:r>
            <a:endParaRPr lang="en-US" altLang="en-US"/>
          </a:p>
        </p:txBody>
      </p:sp>
      <p:sp>
        <p:nvSpPr>
          <p:cNvPr id="42006" name="Text Box 22"/>
          <p:cNvSpPr txBox="1">
            <a:spLocks noChangeArrowheads="1"/>
          </p:cNvSpPr>
          <p:nvPr/>
        </p:nvSpPr>
        <p:spPr bwMode="auto">
          <a:xfrm>
            <a:off x="755650" y="5516563"/>
            <a:ext cx="1368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what?</a:t>
            </a:r>
            <a:endParaRPr lang="en-US" altLang="en-US"/>
          </a:p>
        </p:txBody>
      </p:sp>
      <p:sp>
        <p:nvSpPr>
          <p:cNvPr id="42007" name="Text Box 23"/>
          <p:cNvSpPr txBox="1">
            <a:spLocks noChangeArrowheads="1"/>
          </p:cNvSpPr>
          <p:nvPr/>
        </p:nvSpPr>
        <p:spPr bwMode="auto">
          <a:xfrm>
            <a:off x="1403350" y="4581525"/>
            <a:ext cx="22320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why was it significant?</a:t>
            </a:r>
            <a:endParaRPr lang="en-US" altLang="en-US"/>
          </a:p>
        </p:txBody>
      </p:sp>
      <p:sp>
        <p:nvSpPr>
          <p:cNvPr id="42008" name="Text Box 24"/>
          <p:cNvSpPr txBox="1">
            <a:spLocks noChangeArrowheads="1"/>
          </p:cNvSpPr>
          <p:nvPr/>
        </p:nvSpPr>
        <p:spPr bwMode="auto">
          <a:xfrm>
            <a:off x="179388" y="3357563"/>
            <a:ext cx="15478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600"/>
              <a:t>introduction</a:t>
            </a:r>
            <a:endParaRPr lang="en-US" altLang="en-US" sz="1600"/>
          </a:p>
        </p:txBody>
      </p:sp>
      <p:sp>
        <p:nvSpPr>
          <p:cNvPr id="42009" name="Text Box 25"/>
          <p:cNvSpPr txBox="1">
            <a:spLocks noChangeArrowheads="1"/>
          </p:cNvSpPr>
          <p:nvPr/>
        </p:nvSpPr>
        <p:spPr bwMode="auto">
          <a:xfrm>
            <a:off x="7524750" y="3284538"/>
            <a:ext cx="12239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1600"/>
              <a:t>conclusion</a:t>
            </a:r>
            <a:endParaRPr lang="en-US" altLang="en-US" sz="1600"/>
          </a:p>
        </p:txBody>
      </p:sp>
      <p:sp>
        <p:nvSpPr>
          <p:cNvPr id="42010" name="Text Box 26"/>
          <p:cNvSpPr txBox="1">
            <a:spLocks noChangeArrowheads="1"/>
          </p:cNvSpPr>
          <p:nvPr/>
        </p:nvSpPr>
        <p:spPr bwMode="auto">
          <a:xfrm>
            <a:off x="6804025" y="1628775"/>
            <a:ext cx="19446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what happened in the end?</a:t>
            </a:r>
            <a:endParaRPr lang="en-US" altLang="en-US" sz="2000"/>
          </a:p>
        </p:txBody>
      </p:sp>
      <p:sp>
        <p:nvSpPr>
          <p:cNvPr id="42011" name="Text Box 27"/>
          <p:cNvSpPr txBox="1">
            <a:spLocks noChangeArrowheads="1"/>
          </p:cNvSpPr>
          <p:nvPr/>
        </p:nvSpPr>
        <p:spPr bwMode="auto">
          <a:xfrm>
            <a:off x="7596188" y="4581525"/>
            <a:ext cx="1295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neat last line</a:t>
            </a:r>
            <a:endParaRPr lang="en-US" altLang="en-US" sz="2000"/>
          </a:p>
        </p:txBody>
      </p:sp>
      <p:sp>
        <p:nvSpPr>
          <p:cNvPr id="42012" name="Text Box 28"/>
          <p:cNvSpPr txBox="1">
            <a:spLocks noChangeArrowheads="1"/>
          </p:cNvSpPr>
          <p:nvPr/>
        </p:nvSpPr>
        <p:spPr bwMode="auto">
          <a:xfrm>
            <a:off x="2916238" y="5805488"/>
            <a:ext cx="5759450" cy="701675"/>
          </a:xfrm>
          <a:prstGeom prst="rect">
            <a:avLst/>
          </a:prstGeom>
          <a:solidFill>
            <a:schemeClr val="tx2"/>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solidFill>
                  <a:srgbClr val="FFFFFF"/>
                </a:solidFill>
              </a:rPr>
              <a:t>When you have made your time-line skeleton, use another colour to chop it into paragraphs.</a:t>
            </a:r>
            <a:endParaRPr lang="en-US" altLang="en-US" sz="2000">
              <a:solidFill>
                <a:srgbClr val="FFFFFF"/>
              </a:solidFill>
            </a:endParaRPr>
          </a:p>
        </p:txBody>
      </p:sp>
      <p:sp>
        <p:nvSpPr>
          <p:cNvPr id="42014" name="AutoShape 30"/>
          <p:cNvSpPr>
            <a:spLocks noChangeArrowheads="1"/>
          </p:cNvSpPr>
          <p:nvPr/>
        </p:nvSpPr>
        <p:spPr bwMode="auto">
          <a:xfrm>
            <a:off x="539750" y="6165850"/>
            <a:ext cx="1800225" cy="504825"/>
          </a:xfrm>
          <a:prstGeom prst="rightArrow">
            <a:avLst>
              <a:gd name="adj1" fmla="val 50000"/>
              <a:gd name="adj2" fmla="val 89151"/>
            </a:avLst>
          </a:prstGeom>
          <a:gradFill rotWithShape="1">
            <a:gsLst>
              <a:gs pos="0">
                <a:srgbClr val="6397FF">
                  <a:alpha val="77000"/>
                </a:srgbClr>
              </a:gs>
              <a:gs pos="100000">
                <a:srgbClr val="6397FF">
                  <a:gamma/>
                  <a:tint val="15294"/>
                  <a:invGamma/>
                </a:srgbClr>
              </a:gs>
            </a:gsLst>
            <a:lin ang="5400000" scaled="1"/>
          </a:gradFill>
          <a:ln w="25400">
            <a:solidFill>
              <a:srgbClr val="99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42013" name="Text Box 29"/>
          <p:cNvSpPr txBox="1">
            <a:spLocks noChangeArrowheads="1"/>
          </p:cNvSpPr>
          <p:nvPr/>
        </p:nvSpPr>
        <p:spPr bwMode="auto">
          <a:xfrm>
            <a:off x="395288" y="6165850"/>
            <a:ext cx="21605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hlinkClick r:id="rId2" action="ppaction://hlinksldjump"/>
              </a:rPr>
              <a:t>Blank version</a:t>
            </a:r>
            <a:endParaRPr lang="en-GB" alt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1994"/>
                                        </p:tgtEl>
                                        <p:attrNameLst>
                                          <p:attrName>style.visibility</p:attrName>
                                        </p:attrNameLst>
                                      </p:cBhvr>
                                      <p:to>
                                        <p:strVal val="visible"/>
                                      </p:to>
                                    </p:set>
                                    <p:anim calcmode="lin" valueType="num">
                                      <p:cBhvr additive="base">
                                        <p:cTn id="7" dur="500" fill="hold"/>
                                        <p:tgtEl>
                                          <p:spTgt spid="41994"/>
                                        </p:tgtEl>
                                        <p:attrNameLst>
                                          <p:attrName>ppt_x</p:attrName>
                                        </p:attrNameLst>
                                      </p:cBhvr>
                                      <p:tavLst>
                                        <p:tav tm="0">
                                          <p:val>
                                            <p:strVal val="#ppt_x"/>
                                          </p:val>
                                        </p:tav>
                                        <p:tav tm="100000">
                                          <p:val>
                                            <p:strVal val="#ppt_x"/>
                                          </p:val>
                                        </p:tav>
                                      </p:tavLst>
                                    </p:anim>
                                    <p:anim calcmode="lin" valueType="num">
                                      <p:cBhvr additive="base">
                                        <p:cTn id="8" dur="500" fill="hold"/>
                                        <p:tgtEl>
                                          <p:spTgt spid="41994"/>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42008"/>
                                        </p:tgtEl>
                                        <p:attrNameLst>
                                          <p:attrName>style.visibility</p:attrName>
                                        </p:attrNameLst>
                                      </p:cBhvr>
                                      <p:to>
                                        <p:strVal val="visible"/>
                                      </p:to>
                                    </p:set>
                                    <p:anim calcmode="lin" valueType="num">
                                      <p:cBhvr additive="base">
                                        <p:cTn id="12" dur="1000" fill="hold"/>
                                        <p:tgtEl>
                                          <p:spTgt spid="42008"/>
                                        </p:tgtEl>
                                        <p:attrNameLst>
                                          <p:attrName>ppt_x</p:attrName>
                                        </p:attrNameLst>
                                      </p:cBhvr>
                                      <p:tavLst>
                                        <p:tav tm="0">
                                          <p:val>
                                            <p:strVal val="#ppt_x"/>
                                          </p:val>
                                        </p:tav>
                                        <p:tav tm="100000">
                                          <p:val>
                                            <p:strVal val="#ppt_x"/>
                                          </p:val>
                                        </p:tav>
                                      </p:tavLst>
                                    </p:anim>
                                    <p:anim calcmode="lin" valueType="num">
                                      <p:cBhvr additive="base">
                                        <p:cTn id="13" dur="1000" fill="hold"/>
                                        <p:tgtEl>
                                          <p:spTgt spid="42008"/>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4" fill="hold" grpId="0" nodeType="afterEffect">
                                  <p:stCondLst>
                                    <p:cond delay="0"/>
                                  </p:stCondLst>
                                  <p:childTnLst>
                                    <p:set>
                                      <p:cBhvr>
                                        <p:cTn id="16" dur="1" fill="hold">
                                          <p:stCondLst>
                                            <p:cond delay="0"/>
                                          </p:stCondLst>
                                        </p:cTn>
                                        <p:tgtEl>
                                          <p:spTgt spid="41995"/>
                                        </p:tgtEl>
                                        <p:attrNameLst>
                                          <p:attrName>style.visibility</p:attrName>
                                        </p:attrNameLst>
                                      </p:cBhvr>
                                      <p:to>
                                        <p:strVal val="visible"/>
                                      </p:to>
                                    </p:set>
                                    <p:anim calcmode="lin" valueType="num">
                                      <p:cBhvr additive="base">
                                        <p:cTn id="17" dur="1000" fill="hold"/>
                                        <p:tgtEl>
                                          <p:spTgt spid="41995"/>
                                        </p:tgtEl>
                                        <p:attrNameLst>
                                          <p:attrName>ppt_x</p:attrName>
                                        </p:attrNameLst>
                                      </p:cBhvr>
                                      <p:tavLst>
                                        <p:tav tm="0">
                                          <p:val>
                                            <p:strVal val="#ppt_x"/>
                                          </p:val>
                                        </p:tav>
                                        <p:tav tm="100000">
                                          <p:val>
                                            <p:strVal val="#ppt_x"/>
                                          </p:val>
                                        </p:tav>
                                      </p:tavLst>
                                    </p:anim>
                                    <p:anim calcmode="lin" valueType="num">
                                      <p:cBhvr additive="base">
                                        <p:cTn id="18" dur="1000" fill="hold"/>
                                        <p:tgtEl>
                                          <p:spTgt spid="41995"/>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2500"/>
                            </p:stCondLst>
                            <p:childTnLst>
                              <p:par>
                                <p:cTn id="20" presetID="2" presetClass="entr" presetSubtype="4" fill="hold" grpId="0" nodeType="afterEffect">
                                  <p:stCondLst>
                                    <p:cond delay="0"/>
                                  </p:stCondLst>
                                  <p:childTnLst>
                                    <p:set>
                                      <p:cBhvr>
                                        <p:cTn id="21" dur="1" fill="hold">
                                          <p:stCondLst>
                                            <p:cond delay="0"/>
                                          </p:stCondLst>
                                        </p:cTn>
                                        <p:tgtEl>
                                          <p:spTgt spid="42003"/>
                                        </p:tgtEl>
                                        <p:attrNameLst>
                                          <p:attrName>style.visibility</p:attrName>
                                        </p:attrNameLst>
                                      </p:cBhvr>
                                      <p:to>
                                        <p:strVal val="visible"/>
                                      </p:to>
                                    </p:set>
                                    <p:anim calcmode="lin" valueType="num">
                                      <p:cBhvr additive="base">
                                        <p:cTn id="22" dur="1000" fill="hold"/>
                                        <p:tgtEl>
                                          <p:spTgt spid="42003"/>
                                        </p:tgtEl>
                                        <p:attrNameLst>
                                          <p:attrName>ppt_x</p:attrName>
                                        </p:attrNameLst>
                                      </p:cBhvr>
                                      <p:tavLst>
                                        <p:tav tm="0">
                                          <p:val>
                                            <p:strVal val="#ppt_x"/>
                                          </p:val>
                                        </p:tav>
                                        <p:tav tm="100000">
                                          <p:val>
                                            <p:strVal val="#ppt_x"/>
                                          </p:val>
                                        </p:tav>
                                      </p:tavLst>
                                    </p:anim>
                                    <p:anim calcmode="lin" valueType="num">
                                      <p:cBhvr additive="base">
                                        <p:cTn id="23" dur="1000" fill="hold"/>
                                        <p:tgtEl>
                                          <p:spTgt spid="42003"/>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3500"/>
                            </p:stCondLst>
                            <p:childTnLst>
                              <p:par>
                                <p:cTn id="25" presetID="2" presetClass="entr" presetSubtype="4" fill="hold" grpId="0" nodeType="afterEffect">
                                  <p:stCondLst>
                                    <p:cond delay="0"/>
                                  </p:stCondLst>
                                  <p:childTnLst>
                                    <p:set>
                                      <p:cBhvr>
                                        <p:cTn id="26" dur="1" fill="hold">
                                          <p:stCondLst>
                                            <p:cond delay="0"/>
                                          </p:stCondLst>
                                        </p:cTn>
                                        <p:tgtEl>
                                          <p:spTgt spid="41996"/>
                                        </p:tgtEl>
                                        <p:attrNameLst>
                                          <p:attrName>style.visibility</p:attrName>
                                        </p:attrNameLst>
                                      </p:cBhvr>
                                      <p:to>
                                        <p:strVal val="visible"/>
                                      </p:to>
                                    </p:set>
                                    <p:anim calcmode="lin" valueType="num">
                                      <p:cBhvr additive="base">
                                        <p:cTn id="27" dur="1000" fill="hold"/>
                                        <p:tgtEl>
                                          <p:spTgt spid="41996"/>
                                        </p:tgtEl>
                                        <p:attrNameLst>
                                          <p:attrName>ppt_x</p:attrName>
                                        </p:attrNameLst>
                                      </p:cBhvr>
                                      <p:tavLst>
                                        <p:tav tm="0">
                                          <p:val>
                                            <p:strVal val="#ppt_x"/>
                                          </p:val>
                                        </p:tav>
                                        <p:tav tm="100000">
                                          <p:val>
                                            <p:strVal val="#ppt_x"/>
                                          </p:val>
                                        </p:tav>
                                      </p:tavLst>
                                    </p:anim>
                                    <p:anim calcmode="lin" valueType="num">
                                      <p:cBhvr additive="base">
                                        <p:cTn id="28" dur="1000" fill="hold"/>
                                        <p:tgtEl>
                                          <p:spTgt spid="41996"/>
                                        </p:tgtEl>
                                        <p:attrNameLst>
                                          <p:attrName>ppt_y</p:attrName>
                                        </p:attrNameLst>
                                      </p:cBhvr>
                                      <p:tavLst>
                                        <p:tav tm="0">
                                          <p:val>
                                            <p:strVal val="1+#ppt_h/2"/>
                                          </p:val>
                                        </p:tav>
                                        <p:tav tm="100000">
                                          <p:val>
                                            <p:strVal val="#ppt_y"/>
                                          </p:val>
                                        </p:tav>
                                      </p:tavLst>
                                    </p:anim>
                                  </p:childTnLst>
                                </p:cTn>
                              </p:par>
                            </p:childTnLst>
                          </p:cTn>
                        </p:par>
                        <p:par>
                          <p:cTn id="29" fill="hold" nodeType="afterGroup">
                            <p:stCondLst>
                              <p:cond delay="4500"/>
                            </p:stCondLst>
                            <p:childTnLst>
                              <p:par>
                                <p:cTn id="30" presetID="2" presetClass="entr" presetSubtype="4" fill="hold" grpId="0" nodeType="afterEffect">
                                  <p:stCondLst>
                                    <p:cond delay="0"/>
                                  </p:stCondLst>
                                  <p:childTnLst>
                                    <p:set>
                                      <p:cBhvr>
                                        <p:cTn id="31" dur="1" fill="hold">
                                          <p:stCondLst>
                                            <p:cond delay="0"/>
                                          </p:stCondLst>
                                        </p:cTn>
                                        <p:tgtEl>
                                          <p:spTgt spid="42004"/>
                                        </p:tgtEl>
                                        <p:attrNameLst>
                                          <p:attrName>style.visibility</p:attrName>
                                        </p:attrNameLst>
                                      </p:cBhvr>
                                      <p:to>
                                        <p:strVal val="visible"/>
                                      </p:to>
                                    </p:set>
                                    <p:anim calcmode="lin" valueType="num">
                                      <p:cBhvr additive="base">
                                        <p:cTn id="32" dur="1000" fill="hold"/>
                                        <p:tgtEl>
                                          <p:spTgt spid="42004"/>
                                        </p:tgtEl>
                                        <p:attrNameLst>
                                          <p:attrName>ppt_x</p:attrName>
                                        </p:attrNameLst>
                                      </p:cBhvr>
                                      <p:tavLst>
                                        <p:tav tm="0">
                                          <p:val>
                                            <p:strVal val="#ppt_x"/>
                                          </p:val>
                                        </p:tav>
                                        <p:tav tm="100000">
                                          <p:val>
                                            <p:strVal val="#ppt_x"/>
                                          </p:val>
                                        </p:tav>
                                      </p:tavLst>
                                    </p:anim>
                                    <p:anim calcmode="lin" valueType="num">
                                      <p:cBhvr additive="base">
                                        <p:cTn id="33" dur="1000" fill="hold"/>
                                        <p:tgtEl>
                                          <p:spTgt spid="42004"/>
                                        </p:tgtEl>
                                        <p:attrNameLst>
                                          <p:attrName>ppt_y</p:attrName>
                                        </p:attrNameLst>
                                      </p:cBhvr>
                                      <p:tavLst>
                                        <p:tav tm="0">
                                          <p:val>
                                            <p:strVal val="1+#ppt_h/2"/>
                                          </p:val>
                                        </p:tav>
                                        <p:tav tm="100000">
                                          <p:val>
                                            <p:strVal val="#ppt_y"/>
                                          </p:val>
                                        </p:tav>
                                      </p:tavLst>
                                    </p:anim>
                                  </p:childTnLst>
                                </p:cTn>
                              </p:par>
                            </p:childTnLst>
                          </p:cTn>
                        </p:par>
                        <p:par>
                          <p:cTn id="34" fill="hold" nodeType="afterGroup">
                            <p:stCondLst>
                              <p:cond delay="5500"/>
                            </p:stCondLst>
                            <p:childTnLst>
                              <p:par>
                                <p:cTn id="35" presetID="2" presetClass="entr" presetSubtype="4" fill="hold" grpId="0" nodeType="afterEffect">
                                  <p:stCondLst>
                                    <p:cond delay="0"/>
                                  </p:stCondLst>
                                  <p:childTnLst>
                                    <p:set>
                                      <p:cBhvr>
                                        <p:cTn id="36" dur="1" fill="hold">
                                          <p:stCondLst>
                                            <p:cond delay="0"/>
                                          </p:stCondLst>
                                        </p:cTn>
                                        <p:tgtEl>
                                          <p:spTgt spid="41998"/>
                                        </p:tgtEl>
                                        <p:attrNameLst>
                                          <p:attrName>style.visibility</p:attrName>
                                        </p:attrNameLst>
                                      </p:cBhvr>
                                      <p:to>
                                        <p:strVal val="visible"/>
                                      </p:to>
                                    </p:set>
                                    <p:anim calcmode="lin" valueType="num">
                                      <p:cBhvr additive="base">
                                        <p:cTn id="37" dur="1000" fill="hold"/>
                                        <p:tgtEl>
                                          <p:spTgt spid="41998"/>
                                        </p:tgtEl>
                                        <p:attrNameLst>
                                          <p:attrName>ppt_x</p:attrName>
                                        </p:attrNameLst>
                                      </p:cBhvr>
                                      <p:tavLst>
                                        <p:tav tm="0">
                                          <p:val>
                                            <p:strVal val="#ppt_x"/>
                                          </p:val>
                                        </p:tav>
                                        <p:tav tm="100000">
                                          <p:val>
                                            <p:strVal val="#ppt_x"/>
                                          </p:val>
                                        </p:tav>
                                      </p:tavLst>
                                    </p:anim>
                                    <p:anim calcmode="lin" valueType="num">
                                      <p:cBhvr additive="base">
                                        <p:cTn id="38" dur="1000" fill="hold"/>
                                        <p:tgtEl>
                                          <p:spTgt spid="41998"/>
                                        </p:tgtEl>
                                        <p:attrNameLst>
                                          <p:attrName>ppt_y</p:attrName>
                                        </p:attrNameLst>
                                      </p:cBhvr>
                                      <p:tavLst>
                                        <p:tav tm="0">
                                          <p:val>
                                            <p:strVal val="1+#ppt_h/2"/>
                                          </p:val>
                                        </p:tav>
                                        <p:tav tm="100000">
                                          <p:val>
                                            <p:strVal val="#ppt_y"/>
                                          </p:val>
                                        </p:tav>
                                      </p:tavLst>
                                    </p:anim>
                                  </p:childTnLst>
                                </p:cTn>
                              </p:par>
                            </p:childTnLst>
                          </p:cTn>
                        </p:par>
                        <p:par>
                          <p:cTn id="39" fill="hold" nodeType="afterGroup">
                            <p:stCondLst>
                              <p:cond delay="6500"/>
                            </p:stCondLst>
                            <p:childTnLst>
                              <p:par>
                                <p:cTn id="40" presetID="2" presetClass="entr" presetSubtype="4" fill="hold" grpId="0" nodeType="afterEffect">
                                  <p:stCondLst>
                                    <p:cond delay="0"/>
                                  </p:stCondLst>
                                  <p:childTnLst>
                                    <p:set>
                                      <p:cBhvr>
                                        <p:cTn id="41" dur="1" fill="hold">
                                          <p:stCondLst>
                                            <p:cond delay="0"/>
                                          </p:stCondLst>
                                        </p:cTn>
                                        <p:tgtEl>
                                          <p:spTgt spid="42005"/>
                                        </p:tgtEl>
                                        <p:attrNameLst>
                                          <p:attrName>style.visibility</p:attrName>
                                        </p:attrNameLst>
                                      </p:cBhvr>
                                      <p:to>
                                        <p:strVal val="visible"/>
                                      </p:to>
                                    </p:set>
                                    <p:anim calcmode="lin" valueType="num">
                                      <p:cBhvr additive="base">
                                        <p:cTn id="42" dur="1000" fill="hold"/>
                                        <p:tgtEl>
                                          <p:spTgt spid="42005"/>
                                        </p:tgtEl>
                                        <p:attrNameLst>
                                          <p:attrName>ppt_x</p:attrName>
                                        </p:attrNameLst>
                                      </p:cBhvr>
                                      <p:tavLst>
                                        <p:tav tm="0">
                                          <p:val>
                                            <p:strVal val="#ppt_x"/>
                                          </p:val>
                                        </p:tav>
                                        <p:tav tm="100000">
                                          <p:val>
                                            <p:strVal val="#ppt_x"/>
                                          </p:val>
                                        </p:tav>
                                      </p:tavLst>
                                    </p:anim>
                                    <p:anim calcmode="lin" valueType="num">
                                      <p:cBhvr additive="base">
                                        <p:cTn id="43" dur="1000" fill="hold"/>
                                        <p:tgtEl>
                                          <p:spTgt spid="42005"/>
                                        </p:tgtEl>
                                        <p:attrNameLst>
                                          <p:attrName>ppt_y</p:attrName>
                                        </p:attrNameLst>
                                      </p:cBhvr>
                                      <p:tavLst>
                                        <p:tav tm="0">
                                          <p:val>
                                            <p:strVal val="1+#ppt_h/2"/>
                                          </p:val>
                                        </p:tav>
                                        <p:tav tm="100000">
                                          <p:val>
                                            <p:strVal val="#ppt_y"/>
                                          </p:val>
                                        </p:tav>
                                      </p:tavLst>
                                    </p:anim>
                                  </p:childTnLst>
                                </p:cTn>
                              </p:par>
                            </p:childTnLst>
                          </p:cTn>
                        </p:par>
                        <p:par>
                          <p:cTn id="44" fill="hold" nodeType="afterGroup">
                            <p:stCondLst>
                              <p:cond delay="7500"/>
                            </p:stCondLst>
                            <p:childTnLst>
                              <p:par>
                                <p:cTn id="45" presetID="2" presetClass="entr" presetSubtype="4" fill="hold" grpId="0" nodeType="afterEffect">
                                  <p:stCondLst>
                                    <p:cond delay="0"/>
                                  </p:stCondLst>
                                  <p:childTnLst>
                                    <p:set>
                                      <p:cBhvr>
                                        <p:cTn id="46" dur="1" fill="hold">
                                          <p:stCondLst>
                                            <p:cond delay="0"/>
                                          </p:stCondLst>
                                        </p:cTn>
                                        <p:tgtEl>
                                          <p:spTgt spid="41997"/>
                                        </p:tgtEl>
                                        <p:attrNameLst>
                                          <p:attrName>style.visibility</p:attrName>
                                        </p:attrNameLst>
                                      </p:cBhvr>
                                      <p:to>
                                        <p:strVal val="visible"/>
                                      </p:to>
                                    </p:set>
                                    <p:anim calcmode="lin" valueType="num">
                                      <p:cBhvr additive="base">
                                        <p:cTn id="47" dur="1000" fill="hold"/>
                                        <p:tgtEl>
                                          <p:spTgt spid="41997"/>
                                        </p:tgtEl>
                                        <p:attrNameLst>
                                          <p:attrName>ppt_x</p:attrName>
                                        </p:attrNameLst>
                                      </p:cBhvr>
                                      <p:tavLst>
                                        <p:tav tm="0">
                                          <p:val>
                                            <p:strVal val="#ppt_x"/>
                                          </p:val>
                                        </p:tav>
                                        <p:tav tm="100000">
                                          <p:val>
                                            <p:strVal val="#ppt_x"/>
                                          </p:val>
                                        </p:tav>
                                      </p:tavLst>
                                    </p:anim>
                                    <p:anim calcmode="lin" valueType="num">
                                      <p:cBhvr additive="base">
                                        <p:cTn id="48" dur="1000" fill="hold"/>
                                        <p:tgtEl>
                                          <p:spTgt spid="41997"/>
                                        </p:tgtEl>
                                        <p:attrNameLst>
                                          <p:attrName>ppt_y</p:attrName>
                                        </p:attrNameLst>
                                      </p:cBhvr>
                                      <p:tavLst>
                                        <p:tav tm="0">
                                          <p:val>
                                            <p:strVal val="1+#ppt_h/2"/>
                                          </p:val>
                                        </p:tav>
                                        <p:tav tm="100000">
                                          <p:val>
                                            <p:strVal val="#ppt_y"/>
                                          </p:val>
                                        </p:tav>
                                      </p:tavLst>
                                    </p:anim>
                                  </p:childTnLst>
                                </p:cTn>
                              </p:par>
                            </p:childTnLst>
                          </p:cTn>
                        </p:par>
                        <p:par>
                          <p:cTn id="49" fill="hold" nodeType="afterGroup">
                            <p:stCondLst>
                              <p:cond delay="8500"/>
                            </p:stCondLst>
                            <p:childTnLst>
                              <p:par>
                                <p:cTn id="50" presetID="2" presetClass="entr" presetSubtype="4" fill="hold" grpId="0" nodeType="afterEffect">
                                  <p:stCondLst>
                                    <p:cond delay="0"/>
                                  </p:stCondLst>
                                  <p:childTnLst>
                                    <p:set>
                                      <p:cBhvr>
                                        <p:cTn id="51" dur="1" fill="hold">
                                          <p:stCondLst>
                                            <p:cond delay="0"/>
                                          </p:stCondLst>
                                        </p:cTn>
                                        <p:tgtEl>
                                          <p:spTgt spid="42006"/>
                                        </p:tgtEl>
                                        <p:attrNameLst>
                                          <p:attrName>style.visibility</p:attrName>
                                        </p:attrNameLst>
                                      </p:cBhvr>
                                      <p:to>
                                        <p:strVal val="visible"/>
                                      </p:to>
                                    </p:set>
                                    <p:anim calcmode="lin" valueType="num">
                                      <p:cBhvr additive="base">
                                        <p:cTn id="52" dur="1000" fill="hold"/>
                                        <p:tgtEl>
                                          <p:spTgt spid="42006"/>
                                        </p:tgtEl>
                                        <p:attrNameLst>
                                          <p:attrName>ppt_x</p:attrName>
                                        </p:attrNameLst>
                                      </p:cBhvr>
                                      <p:tavLst>
                                        <p:tav tm="0">
                                          <p:val>
                                            <p:strVal val="#ppt_x"/>
                                          </p:val>
                                        </p:tav>
                                        <p:tav tm="100000">
                                          <p:val>
                                            <p:strVal val="#ppt_x"/>
                                          </p:val>
                                        </p:tav>
                                      </p:tavLst>
                                    </p:anim>
                                    <p:anim calcmode="lin" valueType="num">
                                      <p:cBhvr additive="base">
                                        <p:cTn id="53" dur="1000" fill="hold"/>
                                        <p:tgtEl>
                                          <p:spTgt spid="42006"/>
                                        </p:tgtEl>
                                        <p:attrNameLst>
                                          <p:attrName>ppt_y</p:attrName>
                                        </p:attrNameLst>
                                      </p:cBhvr>
                                      <p:tavLst>
                                        <p:tav tm="0">
                                          <p:val>
                                            <p:strVal val="1+#ppt_h/2"/>
                                          </p:val>
                                        </p:tav>
                                        <p:tav tm="100000">
                                          <p:val>
                                            <p:strVal val="#ppt_y"/>
                                          </p:val>
                                        </p:tav>
                                      </p:tavLst>
                                    </p:anim>
                                  </p:childTnLst>
                                </p:cTn>
                              </p:par>
                            </p:childTnLst>
                          </p:cTn>
                        </p:par>
                        <p:par>
                          <p:cTn id="54" fill="hold" nodeType="afterGroup">
                            <p:stCondLst>
                              <p:cond delay="9500"/>
                            </p:stCondLst>
                            <p:childTnLst>
                              <p:par>
                                <p:cTn id="55" presetID="2" presetClass="entr" presetSubtype="4" fill="hold" grpId="0" nodeType="afterEffect">
                                  <p:stCondLst>
                                    <p:cond delay="0"/>
                                  </p:stCondLst>
                                  <p:childTnLst>
                                    <p:set>
                                      <p:cBhvr>
                                        <p:cTn id="56" dur="1" fill="hold">
                                          <p:stCondLst>
                                            <p:cond delay="0"/>
                                          </p:stCondLst>
                                        </p:cTn>
                                        <p:tgtEl>
                                          <p:spTgt spid="41999"/>
                                        </p:tgtEl>
                                        <p:attrNameLst>
                                          <p:attrName>style.visibility</p:attrName>
                                        </p:attrNameLst>
                                      </p:cBhvr>
                                      <p:to>
                                        <p:strVal val="visible"/>
                                      </p:to>
                                    </p:set>
                                    <p:anim calcmode="lin" valueType="num">
                                      <p:cBhvr additive="base">
                                        <p:cTn id="57" dur="1000" fill="hold"/>
                                        <p:tgtEl>
                                          <p:spTgt spid="41999"/>
                                        </p:tgtEl>
                                        <p:attrNameLst>
                                          <p:attrName>ppt_x</p:attrName>
                                        </p:attrNameLst>
                                      </p:cBhvr>
                                      <p:tavLst>
                                        <p:tav tm="0">
                                          <p:val>
                                            <p:strVal val="#ppt_x"/>
                                          </p:val>
                                        </p:tav>
                                        <p:tav tm="100000">
                                          <p:val>
                                            <p:strVal val="#ppt_x"/>
                                          </p:val>
                                        </p:tav>
                                      </p:tavLst>
                                    </p:anim>
                                    <p:anim calcmode="lin" valueType="num">
                                      <p:cBhvr additive="base">
                                        <p:cTn id="58" dur="1000" fill="hold"/>
                                        <p:tgtEl>
                                          <p:spTgt spid="41999"/>
                                        </p:tgtEl>
                                        <p:attrNameLst>
                                          <p:attrName>ppt_y</p:attrName>
                                        </p:attrNameLst>
                                      </p:cBhvr>
                                      <p:tavLst>
                                        <p:tav tm="0">
                                          <p:val>
                                            <p:strVal val="1+#ppt_h/2"/>
                                          </p:val>
                                        </p:tav>
                                        <p:tav tm="100000">
                                          <p:val>
                                            <p:strVal val="#ppt_y"/>
                                          </p:val>
                                        </p:tav>
                                      </p:tavLst>
                                    </p:anim>
                                  </p:childTnLst>
                                </p:cTn>
                              </p:par>
                            </p:childTnLst>
                          </p:cTn>
                        </p:par>
                        <p:par>
                          <p:cTn id="59" fill="hold" nodeType="afterGroup">
                            <p:stCondLst>
                              <p:cond delay="10500"/>
                            </p:stCondLst>
                            <p:childTnLst>
                              <p:par>
                                <p:cTn id="60" presetID="2" presetClass="entr" presetSubtype="4" fill="hold" grpId="0" nodeType="afterEffect">
                                  <p:stCondLst>
                                    <p:cond delay="0"/>
                                  </p:stCondLst>
                                  <p:childTnLst>
                                    <p:set>
                                      <p:cBhvr>
                                        <p:cTn id="61" dur="1" fill="hold">
                                          <p:stCondLst>
                                            <p:cond delay="0"/>
                                          </p:stCondLst>
                                        </p:cTn>
                                        <p:tgtEl>
                                          <p:spTgt spid="42007"/>
                                        </p:tgtEl>
                                        <p:attrNameLst>
                                          <p:attrName>style.visibility</p:attrName>
                                        </p:attrNameLst>
                                      </p:cBhvr>
                                      <p:to>
                                        <p:strVal val="visible"/>
                                      </p:to>
                                    </p:set>
                                    <p:anim calcmode="lin" valueType="num">
                                      <p:cBhvr additive="base">
                                        <p:cTn id="62" dur="1000" fill="hold"/>
                                        <p:tgtEl>
                                          <p:spTgt spid="42007"/>
                                        </p:tgtEl>
                                        <p:attrNameLst>
                                          <p:attrName>ppt_x</p:attrName>
                                        </p:attrNameLst>
                                      </p:cBhvr>
                                      <p:tavLst>
                                        <p:tav tm="0">
                                          <p:val>
                                            <p:strVal val="#ppt_x"/>
                                          </p:val>
                                        </p:tav>
                                        <p:tav tm="100000">
                                          <p:val>
                                            <p:strVal val="#ppt_x"/>
                                          </p:val>
                                        </p:tav>
                                      </p:tavLst>
                                    </p:anim>
                                    <p:anim calcmode="lin" valueType="num">
                                      <p:cBhvr additive="base">
                                        <p:cTn id="63" dur="1000" fill="hold"/>
                                        <p:tgtEl>
                                          <p:spTgt spid="42007"/>
                                        </p:tgtEl>
                                        <p:attrNameLst>
                                          <p:attrName>ppt_y</p:attrName>
                                        </p:attrNameLst>
                                      </p:cBhvr>
                                      <p:tavLst>
                                        <p:tav tm="0">
                                          <p:val>
                                            <p:strVal val="1+#ppt_h/2"/>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41989"/>
                                        </p:tgtEl>
                                        <p:attrNameLst>
                                          <p:attrName>style.visibility</p:attrName>
                                        </p:attrNameLst>
                                      </p:cBhvr>
                                      <p:to>
                                        <p:strVal val="visible"/>
                                      </p:to>
                                    </p:set>
                                    <p:anim calcmode="lin" valueType="num">
                                      <p:cBhvr additive="base">
                                        <p:cTn id="68" dur="1000" fill="hold"/>
                                        <p:tgtEl>
                                          <p:spTgt spid="41989"/>
                                        </p:tgtEl>
                                        <p:attrNameLst>
                                          <p:attrName>ppt_x</p:attrName>
                                        </p:attrNameLst>
                                      </p:cBhvr>
                                      <p:tavLst>
                                        <p:tav tm="0">
                                          <p:val>
                                            <p:strVal val="#ppt_x"/>
                                          </p:val>
                                        </p:tav>
                                        <p:tav tm="100000">
                                          <p:val>
                                            <p:strVal val="#ppt_x"/>
                                          </p:val>
                                        </p:tav>
                                      </p:tavLst>
                                    </p:anim>
                                    <p:anim calcmode="lin" valueType="num">
                                      <p:cBhvr additive="base">
                                        <p:cTn id="69" dur="1000" fill="hold"/>
                                        <p:tgtEl>
                                          <p:spTgt spid="41989"/>
                                        </p:tgtEl>
                                        <p:attrNameLst>
                                          <p:attrName>ppt_y</p:attrName>
                                        </p:attrNameLst>
                                      </p:cBhvr>
                                      <p:tavLst>
                                        <p:tav tm="0">
                                          <p:val>
                                            <p:strVal val="1+#ppt_h/2"/>
                                          </p:val>
                                        </p:tav>
                                        <p:tav tm="100000">
                                          <p:val>
                                            <p:strVal val="#ppt_y"/>
                                          </p:val>
                                        </p:tav>
                                      </p:tavLst>
                                    </p:anim>
                                  </p:childTnLst>
                                </p:cTn>
                              </p:par>
                            </p:childTnLst>
                          </p:cTn>
                        </p:par>
                        <p:par>
                          <p:cTn id="70" fill="hold" nodeType="afterGroup">
                            <p:stCondLst>
                              <p:cond delay="1000"/>
                            </p:stCondLst>
                            <p:childTnLst>
                              <p:par>
                                <p:cTn id="71" presetID="2" presetClass="entr" presetSubtype="4" fill="hold" grpId="0" nodeType="afterEffect">
                                  <p:stCondLst>
                                    <p:cond delay="0"/>
                                  </p:stCondLst>
                                  <p:childTnLst>
                                    <p:set>
                                      <p:cBhvr>
                                        <p:cTn id="72" dur="1" fill="hold">
                                          <p:stCondLst>
                                            <p:cond delay="0"/>
                                          </p:stCondLst>
                                        </p:cTn>
                                        <p:tgtEl>
                                          <p:spTgt spid="41990"/>
                                        </p:tgtEl>
                                        <p:attrNameLst>
                                          <p:attrName>style.visibility</p:attrName>
                                        </p:attrNameLst>
                                      </p:cBhvr>
                                      <p:to>
                                        <p:strVal val="visible"/>
                                      </p:to>
                                    </p:set>
                                    <p:anim calcmode="lin" valueType="num">
                                      <p:cBhvr additive="base">
                                        <p:cTn id="73" dur="1000" fill="hold"/>
                                        <p:tgtEl>
                                          <p:spTgt spid="41990"/>
                                        </p:tgtEl>
                                        <p:attrNameLst>
                                          <p:attrName>ppt_x</p:attrName>
                                        </p:attrNameLst>
                                      </p:cBhvr>
                                      <p:tavLst>
                                        <p:tav tm="0">
                                          <p:val>
                                            <p:strVal val="#ppt_x"/>
                                          </p:val>
                                        </p:tav>
                                        <p:tav tm="100000">
                                          <p:val>
                                            <p:strVal val="#ppt_x"/>
                                          </p:val>
                                        </p:tav>
                                      </p:tavLst>
                                    </p:anim>
                                    <p:anim calcmode="lin" valueType="num">
                                      <p:cBhvr additive="base">
                                        <p:cTn id="74" dur="1000" fill="hold"/>
                                        <p:tgtEl>
                                          <p:spTgt spid="41990"/>
                                        </p:tgtEl>
                                        <p:attrNameLst>
                                          <p:attrName>ppt_y</p:attrName>
                                        </p:attrNameLst>
                                      </p:cBhvr>
                                      <p:tavLst>
                                        <p:tav tm="0">
                                          <p:val>
                                            <p:strVal val="1+#ppt_h/2"/>
                                          </p:val>
                                        </p:tav>
                                        <p:tav tm="100000">
                                          <p:val>
                                            <p:strVal val="#ppt_y"/>
                                          </p:val>
                                        </p:tav>
                                      </p:tavLst>
                                    </p:anim>
                                  </p:childTnLst>
                                </p:cTn>
                              </p:par>
                            </p:childTnLst>
                          </p:cTn>
                        </p:par>
                        <p:par>
                          <p:cTn id="75" fill="hold" nodeType="afterGroup">
                            <p:stCondLst>
                              <p:cond delay="2000"/>
                            </p:stCondLst>
                            <p:childTnLst>
                              <p:par>
                                <p:cTn id="76" presetID="2" presetClass="entr" presetSubtype="4" fill="hold" grpId="0" nodeType="afterEffect">
                                  <p:stCondLst>
                                    <p:cond delay="0"/>
                                  </p:stCondLst>
                                  <p:childTnLst>
                                    <p:set>
                                      <p:cBhvr>
                                        <p:cTn id="77" dur="1" fill="hold">
                                          <p:stCondLst>
                                            <p:cond delay="0"/>
                                          </p:stCondLst>
                                        </p:cTn>
                                        <p:tgtEl>
                                          <p:spTgt spid="41991"/>
                                        </p:tgtEl>
                                        <p:attrNameLst>
                                          <p:attrName>style.visibility</p:attrName>
                                        </p:attrNameLst>
                                      </p:cBhvr>
                                      <p:to>
                                        <p:strVal val="visible"/>
                                      </p:to>
                                    </p:set>
                                    <p:anim calcmode="lin" valueType="num">
                                      <p:cBhvr additive="base">
                                        <p:cTn id="78" dur="1000" fill="hold"/>
                                        <p:tgtEl>
                                          <p:spTgt spid="41991"/>
                                        </p:tgtEl>
                                        <p:attrNameLst>
                                          <p:attrName>ppt_x</p:attrName>
                                        </p:attrNameLst>
                                      </p:cBhvr>
                                      <p:tavLst>
                                        <p:tav tm="0">
                                          <p:val>
                                            <p:strVal val="#ppt_x"/>
                                          </p:val>
                                        </p:tav>
                                        <p:tav tm="100000">
                                          <p:val>
                                            <p:strVal val="#ppt_x"/>
                                          </p:val>
                                        </p:tav>
                                      </p:tavLst>
                                    </p:anim>
                                    <p:anim calcmode="lin" valueType="num">
                                      <p:cBhvr additive="base">
                                        <p:cTn id="79" dur="1000" fill="hold"/>
                                        <p:tgtEl>
                                          <p:spTgt spid="41991"/>
                                        </p:tgtEl>
                                        <p:attrNameLst>
                                          <p:attrName>ppt_y</p:attrName>
                                        </p:attrNameLst>
                                      </p:cBhvr>
                                      <p:tavLst>
                                        <p:tav tm="0">
                                          <p:val>
                                            <p:strVal val="1+#ppt_h/2"/>
                                          </p:val>
                                        </p:tav>
                                        <p:tav tm="100000">
                                          <p:val>
                                            <p:strVal val="#ppt_y"/>
                                          </p:val>
                                        </p:tav>
                                      </p:tavLst>
                                    </p:anim>
                                  </p:childTnLst>
                                </p:cTn>
                              </p:par>
                            </p:childTnLst>
                          </p:cTn>
                        </p:par>
                        <p:par>
                          <p:cTn id="80" fill="hold" nodeType="afterGroup">
                            <p:stCondLst>
                              <p:cond delay="3000"/>
                            </p:stCondLst>
                            <p:childTnLst>
                              <p:par>
                                <p:cTn id="81" presetID="2" presetClass="entr" presetSubtype="4" fill="hold" grpId="0" nodeType="afterEffect">
                                  <p:stCondLst>
                                    <p:cond delay="0"/>
                                  </p:stCondLst>
                                  <p:childTnLst>
                                    <p:set>
                                      <p:cBhvr>
                                        <p:cTn id="82" dur="1" fill="hold">
                                          <p:stCondLst>
                                            <p:cond delay="0"/>
                                          </p:stCondLst>
                                        </p:cTn>
                                        <p:tgtEl>
                                          <p:spTgt spid="41992"/>
                                        </p:tgtEl>
                                        <p:attrNameLst>
                                          <p:attrName>style.visibility</p:attrName>
                                        </p:attrNameLst>
                                      </p:cBhvr>
                                      <p:to>
                                        <p:strVal val="visible"/>
                                      </p:to>
                                    </p:set>
                                    <p:anim calcmode="lin" valueType="num">
                                      <p:cBhvr additive="base">
                                        <p:cTn id="83" dur="1000" fill="hold"/>
                                        <p:tgtEl>
                                          <p:spTgt spid="41992"/>
                                        </p:tgtEl>
                                        <p:attrNameLst>
                                          <p:attrName>ppt_x</p:attrName>
                                        </p:attrNameLst>
                                      </p:cBhvr>
                                      <p:tavLst>
                                        <p:tav tm="0">
                                          <p:val>
                                            <p:strVal val="#ppt_x"/>
                                          </p:val>
                                        </p:tav>
                                        <p:tav tm="100000">
                                          <p:val>
                                            <p:strVal val="#ppt_x"/>
                                          </p:val>
                                        </p:tav>
                                      </p:tavLst>
                                    </p:anim>
                                    <p:anim calcmode="lin" valueType="num">
                                      <p:cBhvr additive="base">
                                        <p:cTn id="84" dur="1000" fill="hold"/>
                                        <p:tgtEl>
                                          <p:spTgt spid="41992"/>
                                        </p:tgtEl>
                                        <p:attrNameLst>
                                          <p:attrName>ppt_y</p:attrName>
                                        </p:attrNameLst>
                                      </p:cBhvr>
                                      <p:tavLst>
                                        <p:tav tm="0">
                                          <p:val>
                                            <p:strVal val="1+#ppt_h/2"/>
                                          </p:val>
                                        </p:tav>
                                        <p:tav tm="100000">
                                          <p:val>
                                            <p:strVal val="#ppt_y"/>
                                          </p:val>
                                        </p:tav>
                                      </p:tavLst>
                                    </p:anim>
                                  </p:childTnLst>
                                </p:cTn>
                              </p:par>
                            </p:childTnLst>
                          </p:cTn>
                        </p:par>
                        <p:par>
                          <p:cTn id="85" fill="hold" nodeType="afterGroup">
                            <p:stCondLst>
                              <p:cond delay="4000"/>
                            </p:stCondLst>
                            <p:childTnLst>
                              <p:par>
                                <p:cTn id="86" presetID="2" presetClass="entr" presetSubtype="4" fill="hold" grpId="0" nodeType="afterEffect">
                                  <p:stCondLst>
                                    <p:cond delay="0"/>
                                  </p:stCondLst>
                                  <p:childTnLst>
                                    <p:set>
                                      <p:cBhvr>
                                        <p:cTn id="87" dur="1" fill="hold">
                                          <p:stCondLst>
                                            <p:cond delay="0"/>
                                          </p:stCondLst>
                                        </p:cTn>
                                        <p:tgtEl>
                                          <p:spTgt spid="41993"/>
                                        </p:tgtEl>
                                        <p:attrNameLst>
                                          <p:attrName>style.visibility</p:attrName>
                                        </p:attrNameLst>
                                      </p:cBhvr>
                                      <p:to>
                                        <p:strVal val="visible"/>
                                      </p:to>
                                    </p:set>
                                    <p:anim calcmode="lin" valueType="num">
                                      <p:cBhvr additive="base">
                                        <p:cTn id="88" dur="1000" fill="hold"/>
                                        <p:tgtEl>
                                          <p:spTgt spid="41993"/>
                                        </p:tgtEl>
                                        <p:attrNameLst>
                                          <p:attrName>ppt_x</p:attrName>
                                        </p:attrNameLst>
                                      </p:cBhvr>
                                      <p:tavLst>
                                        <p:tav tm="0">
                                          <p:val>
                                            <p:strVal val="#ppt_x"/>
                                          </p:val>
                                        </p:tav>
                                        <p:tav tm="100000">
                                          <p:val>
                                            <p:strVal val="#ppt_x"/>
                                          </p:val>
                                        </p:tav>
                                      </p:tavLst>
                                    </p:anim>
                                    <p:anim calcmode="lin" valueType="num">
                                      <p:cBhvr additive="base">
                                        <p:cTn id="89" dur="1000" fill="hold"/>
                                        <p:tgtEl>
                                          <p:spTgt spid="41993"/>
                                        </p:tgtEl>
                                        <p:attrNameLst>
                                          <p:attrName>ppt_y</p:attrName>
                                        </p:attrNameLst>
                                      </p:cBhvr>
                                      <p:tavLst>
                                        <p:tav tm="0">
                                          <p:val>
                                            <p:strVal val="1+#ppt_h/2"/>
                                          </p:val>
                                        </p:tav>
                                        <p:tav tm="100000">
                                          <p:val>
                                            <p:strVal val="#ppt_y"/>
                                          </p:val>
                                        </p:tav>
                                      </p:tavLst>
                                    </p:anim>
                                  </p:childTnLst>
                                </p:cTn>
                              </p:par>
                            </p:childTnLst>
                          </p:cTn>
                        </p:par>
                      </p:childTnLst>
                    </p:cTn>
                  </p:par>
                  <p:par>
                    <p:cTn id="90" fill="hold" nodeType="clickPar">
                      <p:stCondLst>
                        <p:cond delay="indefinite"/>
                      </p:stCondLst>
                      <p:childTnLst>
                        <p:par>
                          <p:cTn id="91" fill="hold" nodeType="withGroup">
                            <p:stCondLst>
                              <p:cond delay="0"/>
                            </p:stCondLst>
                            <p:childTnLst>
                              <p:par>
                                <p:cTn id="92" presetID="2" presetClass="entr" presetSubtype="4" fill="hold" grpId="0" nodeType="clickEffect">
                                  <p:stCondLst>
                                    <p:cond delay="0"/>
                                  </p:stCondLst>
                                  <p:childTnLst>
                                    <p:set>
                                      <p:cBhvr>
                                        <p:cTn id="93" dur="1" fill="hold">
                                          <p:stCondLst>
                                            <p:cond delay="0"/>
                                          </p:stCondLst>
                                        </p:cTn>
                                        <p:tgtEl>
                                          <p:spTgt spid="42001"/>
                                        </p:tgtEl>
                                        <p:attrNameLst>
                                          <p:attrName>style.visibility</p:attrName>
                                        </p:attrNameLst>
                                      </p:cBhvr>
                                      <p:to>
                                        <p:strVal val="visible"/>
                                      </p:to>
                                    </p:set>
                                    <p:anim calcmode="lin" valueType="num">
                                      <p:cBhvr additive="base">
                                        <p:cTn id="94" dur="1000" fill="hold"/>
                                        <p:tgtEl>
                                          <p:spTgt spid="42001"/>
                                        </p:tgtEl>
                                        <p:attrNameLst>
                                          <p:attrName>ppt_x</p:attrName>
                                        </p:attrNameLst>
                                      </p:cBhvr>
                                      <p:tavLst>
                                        <p:tav tm="0">
                                          <p:val>
                                            <p:strVal val="#ppt_x"/>
                                          </p:val>
                                        </p:tav>
                                        <p:tav tm="100000">
                                          <p:val>
                                            <p:strVal val="#ppt_x"/>
                                          </p:val>
                                        </p:tav>
                                      </p:tavLst>
                                    </p:anim>
                                    <p:anim calcmode="lin" valueType="num">
                                      <p:cBhvr additive="base">
                                        <p:cTn id="95" dur="1000" fill="hold"/>
                                        <p:tgtEl>
                                          <p:spTgt spid="42001"/>
                                        </p:tgtEl>
                                        <p:attrNameLst>
                                          <p:attrName>ppt_y</p:attrName>
                                        </p:attrNameLst>
                                      </p:cBhvr>
                                      <p:tavLst>
                                        <p:tav tm="0">
                                          <p:val>
                                            <p:strVal val="1+#ppt_h/2"/>
                                          </p:val>
                                        </p:tav>
                                        <p:tav tm="100000">
                                          <p:val>
                                            <p:strVal val="#ppt_y"/>
                                          </p:val>
                                        </p:tav>
                                      </p:tavLst>
                                    </p:anim>
                                  </p:childTnLst>
                                </p:cTn>
                              </p:par>
                            </p:childTnLst>
                          </p:cTn>
                        </p:par>
                        <p:par>
                          <p:cTn id="96" fill="hold" nodeType="afterGroup">
                            <p:stCondLst>
                              <p:cond delay="1000"/>
                            </p:stCondLst>
                            <p:childTnLst>
                              <p:par>
                                <p:cTn id="97" presetID="2" presetClass="entr" presetSubtype="4" fill="hold" grpId="0" nodeType="afterEffect">
                                  <p:stCondLst>
                                    <p:cond delay="0"/>
                                  </p:stCondLst>
                                  <p:childTnLst>
                                    <p:set>
                                      <p:cBhvr>
                                        <p:cTn id="98" dur="1" fill="hold">
                                          <p:stCondLst>
                                            <p:cond delay="0"/>
                                          </p:stCondLst>
                                        </p:cTn>
                                        <p:tgtEl>
                                          <p:spTgt spid="42009"/>
                                        </p:tgtEl>
                                        <p:attrNameLst>
                                          <p:attrName>style.visibility</p:attrName>
                                        </p:attrNameLst>
                                      </p:cBhvr>
                                      <p:to>
                                        <p:strVal val="visible"/>
                                      </p:to>
                                    </p:set>
                                    <p:anim calcmode="lin" valueType="num">
                                      <p:cBhvr additive="base">
                                        <p:cTn id="99" dur="1000" fill="hold"/>
                                        <p:tgtEl>
                                          <p:spTgt spid="42009"/>
                                        </p:tgtEl>
                                        <p:attrNameLst>
                                          <p:attrName>ppt_x</p:attrName>
                                        </p:attrNameLst>
                                      </p:cBhvr>
                                      <p:tavLst>
                                        <p:tav tm="0">
                                          <p:val>
                                            <p:strVal val="#ppt_x"/>
                                          </p:val>
                                        </p:tav>
                                        <p:tav tm="100000">
                                          <p:val>
                                            <p:strVal val="#ppt_x"/>
                                          </p:val>
                                        </p:tav>
                                      </p:tavLst>
                                    </p:anim>
                                    <p:anim calcmode="lin" valueType="num">
                                      <p:cBhvr additive="base">
                                        <p:cTn id="100" dur="1000" fill="hold"/>
                                        <p:tgtEl>
                                          <p:spTgt spid="42009"/>
                                        </p:tgtEl>
                                        <p:attrNameLst>
                                          <p:attrName>ppt_y</p:attrName>
                                        </p:attrNameLst>
                                      </p:cBhvr>
                                      <p:tavLst>
                                        <p:tav tm="0">
                                          <p:val>
                                            <p:strVal val="1+#ppt_h/2"/>
                                          </p:val>
                                        </p:tav>
                                        <p:tav tm="100000">
                                          <p:val>
                                            <p:strVal val="#ppt_y"/>
                                          </p:val>
                                        </p:tav>
                                      </p:tavLst>
                                    </p:anim>
                                  </p:childTnLst>
                                </p:cTn>
                              </p:par>
                            </p:childTnLst>
                          </p:cTn>
                        </p:par>
                        <p:par>
                          <p:cTn id="101" fill="hold" nodeType="afterGroup">
                            <p:stCondLst>
                              <p:cond delay="2000"/>
                            </p:stCondLst>
                            <p:childTnLst>
                              <p:par>
                                <p:cTn id="102" presetID="2" presetClass="entr" presetSubtype="4" fill="hold" grpId="0" nodeType="afterEffect">
                                  <p:stCondLst>
                                    <p:cond delay="0"/>
                                  </p:stCondLst>
                                  <p:childTnLst>
                                    <p:set>
                                      <p:cBhvr>
                                        <p:cTn id="103" dur="1" fill="hold">
                                          <p:stCondLst>
                                            <p:cond delay="0"/>
                                          </p:stCondLst>
                                        </p:cTn>
                                        <p:tgtEl>
                                          <p:spTgt spid="42000"/>
                                        </p:tgtEl>
                                        <p:attrNameLst>
                                          <p:attrName>style.visibility</p:attrName>
                                        </p:attrNameLst>
                                      </p:cBhvr>
                                      <p:to>
                                        <p:strVal val="visible"/>
                                      </p:to>
                                    </p:set>
                                    <p:anim calcmode="lin" valueType="num">
                                      <p:cBhvr additive="base">
                                        <p:cTn id="104" dur="1000" fill="hold"/>
                                        <p:tgtEl>
                                          <p:spTgt spid="42000"/>
                                        </p:tgtEl>
                                        <p:attrNameLst>
                                          <p:attrName>ppt_x</p:attrName>
                                        </p:attrNameLst>
                                      </p:cBhvr>
                                      <p:tavLst>
                                        <p:tav tm="0">
                                          <p:val>
                                            <p:strVal val="#ppt_x"/>
                                          </p:val>
                                        </p:tav>
                                        <p:tav tm="100000">
                                          <p:val>
                                            <p:strVal val="#ppt_x"/>
                                          </p:val>
                                        </p:tav>
                                      </p:tavLst>
                                    </p:anim>
                                    <p:anim calcmode="lin" valueType="num">
                                      <p:cBhvr additive="base">
                                        <p:cTn id="105" dur="1000" fill="hold"/>
                                        <p:tgtEl>
                                          <p:spTgt spid="42000"/>
                                        </p:tgtEl>
                                        <p:attrNameLst>
                                          <p:attrName>ppt_y</p:attrName>
                                        </p:attrNameLst>
                                      </p:cBhvr>
                                      <p:tavLst>
                                        <p:tav tm="0">
                                          <p:val>
                                            <p:strVal val="1+#ppt_h/2"/>
                                          </p:val>
                                        </p:tav>
                                        <p:tav tm="100000">
                                          <p:val>
                                            <p:strVal val="#ppt_y"/>
                                          </p:val>
                                        </p:tav>
                                      </p:tavLst>
                                    </p:anim>
                                  </p:childTnLst>
                                </p:cTn>
                              </p:par>
                            </p:childTnLst>
                          </p:cTn>
                        </p:par>
                        <p:par>
                          <p:cTn id="106" fill="hold" nodeType="afterGroup">
                            <p:stCondLst>
                              <p:cond delay="3000"/>
                            </p:stCondLst>
                            <p:childTnLst>
                              <p:par>
                                <p:cTn id="107" presetID="2" presetClass="entr" presetSubtype="4" fill="hold" grpId="0" nodeType="afterEffect">
                                  <p:stCondLst>
                                    <p:cond delay="0"/>
                                  </p:stCondLst>
                                  <p:childTnLst>
                                    <p:set>
                                      <p:cBhvr>
                                        <p:cTn id="108" dur="1" fill="hold">
                                          <p:stCondLst>
                                            <p:cond delay="0"/>
                                          </p:stCondLst>
                                        </p:cTn>
                                        <p:tgtEl>
                                          <p:spTgt spid="42010"/>
                                        </p:tgtEl>
                                        <p:attrNameLst>
                                          <p:attrName>style.visibility</p:attrName>
                                        </p:attrNameLst>
                                      </p:cBhvr>
                                      <p:to>
                                        <p:strVal val="visible"/>
                                      </p:to>
                                    </p:set>
                                    <p:anim calcmode="lin" valueType="num">
                                      <p:cBhvr additive="base">
                                        <p:cTn id="109" dur="1000" fill="hold"/>
                                        <p:tgtEl>
                                          <p:spTgt spid="42010"/>
                                        </p:tgtEl>
                                        <p:attrNameLst>
                                          <p:attrName>ppt_x</p:attrName>
                                        </p:attrNameLst>
                                      </p:cBhvr>
                                      <p:tavLst>
                                        <p:tav tm="0">
                                          <p:val>
                                            <p:strVal val="#ppt_x"/>
                                          </p:val>
                                        </p:tav>
                                        <p:tav tm="100000">
                                          <p:val>
                                            <p:strVal val="#ppt_x"/>
                                          </p:val>
                                        </p:tav>
                                      </p:tavLst>
                                    </p:anim>
                                    <p:anim calcmode="lin" valueType="num">
                                      <p:cBhvr additive="base">
                                        <p:cTn id="110" dur="1000" fill="hold"/>
                                        <p:tgtEl>
                                          <p:spTgt spid="42010"/>
                                        </p:tgtEl>
                                        <p:attrNameLst>
                                          <p:attrName>ppt_y</p:attrName>
                                        </p:attrNameLst>
                                      </p:cBhvr>
                                      <p:tavLst>
                                        <p:tav tm="0">
                                          <p:val>
                                            <p:strVal val="1+#ppt_h/2"/>
                                          </p:val>
                                        </p:tav>
                                        <p:tav tm="100000">
                                          <p:val>
                                            <p:strVal val="#ppt_y"/>
                                          </p:val>
                                        </p:tav>
                                      </p:tavLst>
                                    </p:anim>
                                  </p:childTnLst>
                                </p:cTn>
                              </p:par>
                            </p:childTnLst>
                          </p:cTn>
                        </p:par>
                        <p:par>
                          <p:cTn id="111" fill="hold" nodeType="afterGroup">
                            <p:stCondLst>
                              <p:cond delay="4000"/>
                            </p:stCondLst>
                            <p:childTnLst>
                              <p:par>
                                <p:cTn id="112" presetID="2" presetClass="entr" presetSubtype="4" fill="hold" grpId="0" nodeType="afterEffect">
                                  <p:stCondLst>
                                    <p:cond delay="0"/>
                                  </p:stCondLst>
                                  <p:childTnLst>
                                    <p:set>
                                      <p:cBhvr>
                                        <p:cTn id="113" dur="1" fill="hold">
                                          <p:stCondLst>
                                            <p:cond delay="0"/>
                                          </p:stCondLst>
                                        </p:cTn>
                                        <p:tgtEl>
                                          <p:spTgt spid="42011"/>
                                        </p:tgtEl>
                                        <p:attrNameLst>
                                          <p:attrName>style.visibility</p:attrName>
                                        </p:attrNameLst>
                                      </p:cBhvr>
                                      <p:to>
                                        <p:strVal val="visible"/>
                                      </p:to>
                                    </p:set>
                                    <p:anim calcmode="lin" valueType="num">
                                      <p:cBhvr additive="base">
                                        <p:cTn id="114" dur="1000" fill="hold"/>
                                        <p:tgtEl>
                                          <p:spTgt spid="42011"/>
                                        </p:tgtEl>
                                        <p:attrNameLst>
                                          <p:attrName>ppt_x</p:attrName>
                                        </p:attrNameLst>
                                      </p:cBhvr>
                                      <p:tavLst>
                                        <p:tav tm="0">
                                          <p:val>
                                            <p:strVal val="#ppt_x"/>
                                          </p:val>
                                        </p:tav>
                                        <p:tav tm="100000">
                                          <p:val>
                                            <p:strVal val="#ppt_x"/>
                                          </p:val>
                                        </p:tav>
                                      </p:tavLst>
                                    </p:anim>
                                    <p:anim calcmode="lin" valueType="num">
                                      <p:cBhvr additive="base">
                                        <p:cTn id="115" dur="1000" fill="hold"/>
                                        <p:tgtEl>
                                          <p:spTgt spid="42011"/>
                                        </p:tgtEl>
                                        <p:attrNameLst>
                                          <p:attrName>ppt_y</p:attrName>
                                        </p:attrNameLst>
                                      </p:cBhvr>
                                      <p:tavLst>
                                        <p:tav tm="0">
                                          <p:val>
                                            <p:strVal val="1+#ppt_h/2"/>
                                          </p:val>
                                        </p:tav>
                                        <p:tav tm="100000">
                                          <p:val>
                                            <p:strVal val="#ppt_y"/>
                                          </p:val>
                                        </p:tav>
                                      </p:tavLst>
                                    </p:anim>
                                  </p:childTnLst>
                                </p:cTn>
                              </p:par>
                            </p:childTnLst>
                          </p:cTn>
                        </p:par>
                      </p:childTnLst>
                    </p:cTn>
                  </p:par>
                  <p:par>
                    <p:cTn id="116" fill="hold" nodeType="clickPar">
                      <p:stCondLst>
                        <p:cond delay="indefinite"/>
                      </p:stCondLst>
                      <p:childTnLst>
                        <p:par>
                          <p:cTn id="117" fill="hold" nodeType="withGroup">
                            <p:stCondLst>
                              <p:cond delay="0"/>
                            </p:stCondLst>
                            <p:childTnLst>
                              <p:par>
                                <p:cTn id="118" presetID="2" presetClass="entr" presetSubtype="4" fill="hold" grpId="0" nodeType="clickEffect">
                                  <p:stCondLst>
                                    <p:cond delay="0"/>
                                  </p:stCondLst>
                                  <p:childTnLst>
                                    <p:set>
                                      <p:cBhvr>
                                        <p:cTn id="119" dur="1" fill="hold">
                                          <p:stCondLst>
                                            <p:cond delay="0"/>
                                          </p:stCondLst>
                                        </p:cTn>
                                        <p:tgtEl>
                                          <p:spTgt spid="42012"/>
                                        </p:tgtEl>
                                        <p:attrNameLst>
                                          <p:attrName>style.visibility</p:attrName>
                                        </p:attrNameLst>
                                      </p:cBhvr>
                                      <p:to>
                                        <p:strVal val="visible"/>
                                      </p:to>
                                    </p:set>
                                    <p:anim calcmode="lin" valueType="num">
                                      <p:cBhvr additive="base">
                                        <p:cTn id="120" dur="500" fill="hold"/>
                                        <p:tgtEl>
                                          <p:spTgt spid="42012"/>
                                        </p:tgtEl>
                                        <p:attrNameLst>
                                          <p:attrName>ppt_x</p:attrName>
                                        </p:attrNameLst>
                                      </p:cBhvr>
                                      <p:tavLst>
                                        <p:tav tm="0">
                                          <p:val>
                                            <p:strVal val="#ppt_x"/>
                                          </p:val>
                                        </p:tav>
                                        <p:tav tm="100000">
                                          <p:val>
                                            <p:strVal val="#ppt_x"/>
                                          </p:val>
                                        </p:tav>
                                      </p:tavLst>
                                    </p:anim>
                                    <p:anim calcmode="lin" valueType="num">
                                      <p:cBhvr additive="base">
                                        <p:cTn id="121" dur="500" fill="hold"/>
                                        <p:tgtEl>
                                          <p:spTgt spid="420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9" grpId="0" animBg="1"/>
      <p:bldP spid="41990" grpId="0" animBg="1"/>
      <p:bldP spid="41991" grpId="0" animBg="1"/>
      <p:bldP spid="41992" grpId="0" animBg="1"/>
      <p:bldP spid="41993" grpId="0" animBg="1"/>
      <p:bldP spid="41994" grpId="0" animBg="1"/>
      <p:bldP spid="41995" grpId="0" animBg="1"/>
      <p:bldP spid="41996" grpId="0" animBg="1"/>
      <p:bldP spid="41997" grpId="0" animBg="1"/>
      <p:bldP spid="41998" grpId="0" animBg="1"/>
      <p:bldP spid="41999" grpId="0" animBg="1"/>
      <p:bldP spid="42000" grpId="0" animBg="1"/>
      <p:bldP spid="42001" grpId="0" animBg="1"/>
      <p:bldP spid="42003" grpId="0"/>
      <p:bldP spid="42004" grpId="0"/>
      <p:bldP spid="42005" grpId="0"/>
      <p:bldP spid="42006" grpId="0"/>
      <p:bldP spid="42007" grpId="0"/>
      <p:bldP spid="42008" grpId="0"/>
      <p:bldP spid="42009" grpId="0"/>
      <p:bldP spid="42010" grpId="0"/>
      <p:bldP spid="42011" grpId="0"/>
      <p:bldP spid="420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Text Box 4"/>
          <p:cNvSpPr txBox="1">
            <a:spLocks noChangeArrowheads="1"/>
          </p:cNvSpPr>
          <p:nvPr/>
        </p:nvSpPr>
        <p:spPr bwMode="auto">
          <a:xfrm>
            <a:off x="611188" y="260350"/>
            <a:ext cx="8001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sz="4000">
                <a:solidFill>
                  <a:srgbClr val="000099"/>
                </a:solidFill>
                <a:effectLst>
                  <a:outerShdw blurRad="38100" dist="38100" dir="2700000" algn="tl">
                    <a:srgbClr val="000000"/>
                  </a:outerShdw>
                </a:effectLst>
              </a:rPr>
              <a:t>recount language features</a:t>
            </a:r>
          </a:p>
        </p:txBody>
      </p:sp>
      <p:sp>
        <p:nvSpPr>
          <p:cNvPr id="43013" name="Text Box 5"/>
          <p:cNvSpPr txBox="1">
            <a:spLocks noChangeArrowheads="1"/>
          </p:cNvSpPr>
          <p:nvPr/>
        </p:nvSpPr>
        <p:spPr bwMode="auto">
          <a:xfrm>
            <a:off x="468313" y="1196975"/>
            <a:ext cx="2808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 past tense</a:t>
            </a:r>
            <a:endParaRPr lang="en-US" altLang="en-US"/>
          </a:p>
        </p:txBody>
      </p:sp>
      <p:sp>
        <p:nvSpPr>
          <p:cNvPr id="43014" name="Text Box 6"/>
          <p:cNvSpPr txBox="1">
            <a:spLocks noChangeArrowheads="1"/>
          </p:cNvSpPr>
          <p:nvPr/>
        </p:nvSpPr>
        <p:spPr bwMode="auto">
          <a:xfrm>
            <a:off x="468313" y="2060575"/>
            <a:ext cx="2808287"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 named people, places, things</a:t>
            </a:r>
            <a:endParaRPr lang="en-US" altLang="en-US"/>
          </a:p>
        </p:txBody>
      </p:sp>
      <p:sp>
        <p:nvSpPr>
          <p:cNvPr id="43016" name="Text Box 8"/>
          <p:cNvSpPr txBox="1">
            <a:spLocks noChangeArrowheads="1"/>
          </p:cNvSpPr>
          <p:nvPr/>
        </p:nvSpPr>
        <p:spPr bwMode="auto">
          <a:xfrm>
            <a:off x="468313" y="3141663"/>
            <a:ext cx="3313112"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 first or third person</a:t>
            </a:r>
            <a:endParaRPr lang="en-US" altLang="en-US"/>
          </a:p>
        </p:txBody>
      </p:sp>
      <p:sp>
        <p:nvSpPr>
          <p:cNvPr id="43018" name="Text Box 10"/>
          <p:cNvSpPr txBox="1">
            <a:spLocks noChangeArrowheads="1"/>
          </p:cNvSpPr>
          <p:nvPr/>
        </p:nvSpPr>
        <p:spPr bwMode="auto">
          <a:xfrm>
            <a:off x="468313" y="4365625"/>
            <a:ext cx="2159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 time connectives</a:t>
            </a:r>
            <a:endParaRPr lang="en-US" altLang="en-US"/>
          </a:p>
        </p:txBody>
      </p:sp>
      <p:sp>
        <p:nvSpPr>
          <p:cNvPr id="43019" name="AutoShape 11"/>
          <p:cNvSpPr>
            <a:spLocks noChangeArrowheads="1"/>
          </p:cNvSpPr>
          <p:nvPr/>
        </p:nvSpPr>
        <p:spPr bwMode="auto">
          <a:xfrm>
            <a:off x="4211638" y="1341438"/>
            <a:ext cx="4248150" cy="4535487"/>
          </a:xfrm>
          <a:prstGeom prst="wedgeRoundRectCallout">
            <a:avLst>
              <a:gd name="adj1" fmla="val -94171"/>
              <a:gd name="adj2" fmla="val 23435"/>
              <a:gd name="adj3" fmla="val 16667"/>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en-US" altLang="en-US"/>
          </a:p>
        </p:txBody>
      </p:sp>
      <p:sp>
        <p:nvSpPr>
          <p:cNvPr id="43020" name="Text Box 12"/>
          <p:cNvSpPr txBox="1">
            <a:spLocks noChangeArrowheads="1"/>
          </p:cNvSpPr>
          <p:nvPr/>
        </p:nvSpPr>
        <p:spPr bwMode="auto">
          <a:xfrm rot="-963253">
            <a:off x="4427538" y="1700213"/>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solidFill>
                  <a:srgbClr val="000099"/>
                </a:solidFill>
                <a:effectLst>
                  <a:outerShdw blurRad="38100" dist="38100" dir="2700000" algn="tl">
                    <a:srgbClr val="000000"/>
                  </a:outerShdw>
                </a:effectLst>
              </a:rPr>
              <a:t>Next…</a:t>
            </a:r>
            <a:endParaRPr lang="en-US" altLang="en-US">
              <a:solidFill>
                <a:srgbClr val="000099"/>
              </a:solidFill>
              <a:effectLst>
                <a:outerShdw blurRad="38100" dist="38100" dir="2700000" algn="tl">
                  <a:srgbClr val="000000"/>
                </a:outerShdw>
              </a:effectLst>
            </a:endParaRPr>
          </a:p>
        </p:txBody>
      </p:sp>
      <p:sp>
        <p:nvSpPr>
          <p:cNvPr id="43021" name="Text Box 13"/>
          <p:cNvSpPr txBox="1">
            <a:spLocks noChangeArrowheads="1"/>
          </p:cNvSpPr>
          <p:nvPr/>
        </p:nvSpPr>
        <p:spPr bwMode="auto">
          <a:xfrm>
            <a:off x="4932363" y="2420938"/>
            <a:ext cx="18716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solidFill>
                  <a:srgbClr val="000099"/>
                </a:solidFill>
                <a:effectLst>
                  <a:outerShdw blurRad="38100" dist="38100" dir="2700000" algn="tl">
                    <a:srgbClr val="000000"/>
                  </a:outerShdw>
                </a:effectLst>
              </a:rPr>
              <a:t>Meanwhile…</a:t>
            </a:r>
            <a:endParaRPr lang="en-US" altLang="en-US">
              <a:solidFill>
                <a:srgbClr val="000099"/>
              </a:solidFill>
              <a:effectLst>
                <a:outerShdw blurRad="38100" dist="38100" dir="2700000" algn="tl">
                  <a:srgbClr val="000000"/>
                </a:outerShdw>
              </a:effectLst>
            </a:endParaRPr>
          </a:p>
        </p:txBody>
      </p:sp>
      <p:sp>
        <p:nvSpPr>
          <p:cNvPr id="43022" name="Text Box 14"/>
          <p:cNvSpPr txBox="1">
            <a:spLocks noChangeArrowheads="1"/>
          </p:cNvSpPr>
          <p:nvPr/>
        </p:nvSpPr>
        <p:spPr bwMode="auto">
          <a:xfrm rot="-571637">
            <a:off x="4500563" y="3573463"/>
            <a:ext cx="3422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solidFill>
                  <a:srgbClr val="000099"/>
                </a:solidFill>
                <a:effectLst>
                  <a:outerShdw blurRad="38100" dist="38100" dir="2700000" algn="tl">
                    <a:srgbClr val="000000"/>
                  </a:outerShdw>
                </a:effectLst>
              </a:rPr>
              <a:t>Soon afterwards…</a:t>
            </a:r>
            <a:endParaRPr lang="en-US" altLang="en-US">
              <a:solidFill>
                <a:srgbClr val="000099"/>
              </a:solidFill>
              <a:effectLst>
                <a:outerShdw blurRad="38100" dist="38100" dir="2700000" algn="tl">
                  <a:srgbClr val="000000"/>
                </a:outerShdw>
              </a:effectLst>
            </a:endParaRPr>
          </a:p>
        </p:txBody>
      </p:sp>
      <p:sp>
        <p:nvSpPr>
          <p:cNvPr id="43023" name="Text Box 15"/>
          <p:cNvSpPr txBox="1">
            <a:spLocks noChangeArrowheads="1"/>
          </p:cNvSpPr>
          <p:nvPr/>
        </p:nvSpPr>
        <p:spPr bwMode="auto">
          <a:xfrm>
            <a:off x="5867400" y="4149725"/>
            <a:ext cx="2376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effectLst>
                  <a:outerShdw blurRad="38100" dist="38100" dir="2700000" algn="tl">
                    <a:srgbClr val="FFFFFF"/>
                  </a:outerShdw>
                </a:effectLst>
              </a:rPr>
              <a:t>Within hours…</a:t>
            </a:r>
            <a:endParaRPr lang="en-US" altLang="en-US">
              <a:effectLst>
                <a:outerShdw blurRad="38100" dist="38100" dir="2700000" algn="tl">
                  <a:srgbClr val="FFFFFF"/>
                </a:outerShdw>
              </a:effectLst>
            </a:endParaRPr>
          </a:p>
        </p:txBody>
      </p:sp>
      <p:sp>
        <p:nvSpPr>
          <p:cNvPr id="43025" name="Text Box 17"/>
          <p:cNvSpPr txBox="1">
            <a:spLocks noChangeArrowheads="1"/>
          </p:cNvSpPr>
          <p:nvPr/>
        </p:nvSpPr>
        <p:spPr bwMode="auto">
          <a:xfrm>
            <a:off x="4500563" y="2924175"/>
            <a:ext cx="34559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effectLst>
                  <a:outerShdw blurRad="38100" dist="38100" dir="2700000" algn="tl">
                    <a:srgbClr val="FFFFFF"/>
                  </a:outerShdw>
                </a:effectLst>
              </a:rPr>
              <a:t>Several weeks later…</a:t>
            </a:r>
            <a:endParaRPr lang="en-US" altLang="en-US">
              <a:effectLst>
                <a:outerShdw blurRad="38100" dist="38100" dir="2700000" algn="tl">
                  <a:srgbClr val="FFFFFF"/>
                </a:outerShdw>
              </a:effectLst>
            </a:endParaRPr>
          </a:p>
        </p:txBody>
      </p:sp>
      <p:sp>
        <p:nvSpPr>
          <p:cNvPr id="43026" name="Text Box 18"/>
          <p:cNvSpPr txBox="1">
            <a:spLocks noChangeArrowheads="1"/>
          </p:cNvSpPr>
          <p:nvPr/>
        </p:nvSpPr>
        <p:spPr bwMode="auto">
          <a:xfrm>
            <a:off x="6227763" y="1773238"/>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effectLst>
                  <a:outerShdw blurRad="38100" dist="38100" dir="2700000" algn="tl">
                    <a:srgbClr val="FFFFFF"/>
                  </a:outerShdw>
                </a:effectLst>
              </a:rPr>
              <a:t>Then…</a:t>
            </a:r>
            <a:endParaRPr lang="en-US" altLang="en-US">
              <a:effectLst>
                <a:outerShdw blurRad="38100" dist="38100" dir="2700000" algn="tl">
                  <a:srgbClr val="FFFFFF"/>
                </a:outerShdw>
              </a:effectLst>
            </a:endParaRPr>
          </a:p>
        </p:txBody>
      </p:sp>
      <p:sp>
        <p:nvSpPr>
          <p:cNvPr id="43027" name="Text Box 19"/>
          <p:cNvSpPr txBox="1">
            <a:spLocks noChangeArrowheads="1"/>
          </p:cNvSpPr>
          <p:nvPr/>
        </p:nvSpPr>
        <p:spPr bwMode="auto">
          <a:xfrm rot="622550">
            <a:off x="5508625" y="4724400"/>
            <a:ext cx="2554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solidFill>
                  <a:srgbClr val="000099"/>
                </a:solidFill>
                <a:effectLst>
                  <a:outerShdw blurRad="38100" dist="38100" dir="2700000" algn="tl">
                    <a:srgbClr val="000000"/>
                  </a:outerShdw>
                </a:effectLst>
              </a:rPr>
              <a:t>After a while…</a:t>
            </a:r>
            <a:endParaRPr lang="en-US" altLang="en-US">
              <a:solidFill>
                <a:srgbClr val="000099"/>
              </a:solidFill>
              <a:effectLst>
                <a:outerShdw blurRad="38100" dist="38100" dir="2700000" algn="tl">
                  <a:srgbClr val="000000"/>
                </a:outerShdw>
              </a:effectLst>
            </a:endParaRPr>
          </a:p>
        </p:txBody>
      </p:sp>
      <p:sp>
        <p:nvSpPr>
          <p:cNvPr id="43029" name="Text Box 21"/>
          <p:cNvSpPr txBox="1">
            <a:spLocks noChangeArrowheads="1"/>
          </p:cNvSpPr>
          <p:nvPr/>
        </p:nvSpPr>
        <p:spPr bwMode="auto">
          <a:xfrm rot="-1113619">
            <a:off x="4559300" y="5086350"/>
            <a:ext cx="1743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effectLst>
                  <a:outerShdw blurRad="38100" dist="38100" dir="2700000" algn="tl">
                    <a:srgbClr val="FFFFFF"/>
                  </a:outerShdw>
                </a:effectLst>
              </a:rPr>
              <a:t>Finally…</a:t>
            </a:r>
            <a:endParaRPr lang="en-US" altLang="en-US">
              <a:effectLst>
                <a:outerShdw blurRad="38100" dist="38100" dir="2700000" algn="tl">
                  <a:srgbClr val="FFFFFF"/>
                </a:outerShdw>
              </a:effectLst>
            </a:endParaRPr>
          </a:p>
        </p:txBody>
      </p:sp>
      <p:sp>
        <p:nvSpPr>
          <p:cNvPr id="43031" name="Text Box 23"/>
          <p:cNvSpPr txBox="1">
            <a:spLocks noChangeArrowheads="1"/>
          </p:cNvSpPr>
          <p:nvPr/>
        </p:nvSpPr>
        <p:spPr bwMode="auto">
          <a:xfrm>
            <a:off x="250825" y="5876925"/>
            <a:ext cx="4032250" cy="701675"/>
          </a:xfrm>
          <a:prstGeom prst="rect">
            <a:avLst/>
          </a:prstGeom>
          <a:solidFill>
            <a:schemeClr val="tx2"/>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solidFill>
                  <a:srgbClr val="FFFFFF"/>
                </a:solidFill>
              </a:rPr>
              <a:t>Look out also for conjunctions like when, while, as, after.</a:t>
            </a:r>
            <a:endParaRPr lang="en-US" altLang="en-US" sz="2000">
              <a:solidFill>
                <a:srgbClr val="FFFFFF"/>
              </a:solidFill>
            </a:endParaRPr>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3013"/>
                                        </p:tgtEl>
                                        <p:attrNameLst>
                                          <p:attrName>style.visibility</p:attrName>
                                        </p:attrNameLst>
                                      </p:cBhvr>
                                      <p:to>
                                        <p:strVal val="visible"/>
                                      </p:to>
                                    </p:set>
                                    <p:anim calcmode="lin" valueType="num">
                                      <p:cBhvr additive="base">
                                        <p:cTn id="7" dur="500" fill="hold"/>
                                        <p:tgtEl>
                                          <p:spTgt spid="43013"/>
                                        </p:tgtEl>
                                        <p:attrNameLst>
                                          <p:attrName>ppt_x</p:attrName>
                                        </p:attrNameLst>
                                      </p:cBhvr>
                                      <p:tavLst>
                                        <p:tav tm="0">
                                          <p:val>
                                            <p:strVal val="#ppt_x"/>
                                          </p:val>
                                        </p:tav>
                                        <p:tav tm="100000">
                                          <p:val>
                                            <p:strVal val="#ppt_x"/>
                                          </p:val>
                                        </p:tav>
                                      </p:tavLst>
                                    </p:anim>
                                    <p:anim calcmode="lin" valueType="num">
                                      <p:cBhvr additive="base">
                                        <p:cTn id="8" dur="500" fill="hold"/>
                                        <p:tgtEl>
                                          <p:spTgt spid="4301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3014"/>
                                        </p:tgtEl>
                                        <p:attrNameLst>
                                          <p:attrName>style.visibility</p:attrName>
                                        </p:attrNameLst>
                                      </p:cBhvr>
                                      <p:to>
                                        <p:strVal val="visible"/>
                                      </p:to>
                                    </p:set>
                                    <p:anim calcmode="lin" valueType="num">
                                      <p:cBhvr additive="base">
                                        <p:cTn id="13" dur="500" fill="hold"/>
                                        <p:tgtEl>
                                          <p:spTgt spid="43014"/>
                                        </p:tgtEl>
                                        <p:attrNameLst>
                                          <p:attrName>ppt_x</p:attrName>
                                        </p:attrNameLst>
                                      </p:cBhvr>
                                      <p:tavLst>
                                        <p:tav tm="0">
                                          <p:val>
                                            <p:strVal val="#ppt_x"/>
                                          </p:val>
                                        </p:tav>
                                        <p:tav tm="100000">
                                          <p:val>
                                            <p:strVal val="#ppt_x"/>
                                          </p:val>
                                        </p:tav>
                                      </p:tavLst>
                                    </p:anim>
                                    <p:anim calcmode="lin" valueType="num">
                                      <p:cBhvr additive="base">
                                        <p:cTn id="14" dur="500" fill="hold"/>
                                        <p:tgtEl>
                                          <p:spTgt spid="43014"/>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3016"/>
                                        </p:tgtEl>
                                        <p:attrNameLst>
                                          <p:attrName>style.visibility</p:attrName>
                                        </p:attrNameLst>
                                      </p:cBhvr>
                                      <p:to>
                                        <p:strVal val="visible"/>
                                      </p:to>
                                    </p:set>
                                    <p:anim calcmode="lin" valueType="num">
                                      <p:cBhvr additive="base">
                                        <p:cTn id="19" dur="500" fill="hold"/>
                                        <p:tgtEl>
                                          <p:spTgt spid="43016"/>
                                        </p:tgtEl>
                                        <p:attrNameLst>
                                          <p:attrName>ppt_x</p:attrName>
                                        </p:attrNameLst>
                                      </p:cBhvr>
                                      <p:tavLst>
                                        <p:tav tm="0">
                                          <p:val>
                                            <p:strVal val="#ppt_x"/>
                                          </p:val>
                                        </p:tav>
                                        <p:tav tm="100000">
                                          <p:val>
                                            <p:strVal val="#ppt_x"/>
                                          </p:val>
                                        </p:tav>
                                      </p:tavLst>
                                    </p:anim>
                                    <p:anim calcmode="lin" valueType="num">
                                      <p:cBhvr additive="base">
                                        <p:cTn id="20" dur="500" fill="hold"/>
                                        <p:tgtEl>
                                          <p:spTgt spid="43016"/>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3018"/>
                                        </p:tgtEl>
                                        <p:attrNameLst>
                                          <p:attrName>style.visibility</p:attrName>
                                        </p:attrNameLst>
                                      </p:cBhvr>
                                      <p:to>
                                        <p:strVal val="visible"/>
                                      </p:to>
                                    </p:set>
                                    <p:anim calcmode="lin" valueType="num">
                                      <p:cBhvr additive="base">
                                        <p:cTn id="25" dur="500" fill="hold"/>
                                        <p:tgtEl>
                                          <p:spTgt spid="43018"/>
                                        </p:tgtEl>
                                        <p:attrNameLst>
                                          <p:attrName>ppt_x</p:attrName>
                                        </p:attrNameLst>
                                      </p:cBhvr>
                                      <p:tavLst>
                                        <p:tav tm="0">
                                          <p:val>
                                            <p:strVal val="#ppt_x"/>
                                          </p:val>
                                        </p:tav>
                                        <p:tav tm="100000">
                                          <p:val>
                                            <p:strVal val="#ppt_x"/>
                                          </p:val>
                                        </p:tav>
                                      </p:tavLst>
                                    </p:anim>
                                    <p:anim calcmode="lin" valueType="num">
                                      <p:cBhvr additive="base">
                                        <p:cTn id="26" dur="500" fill="hold"/>
                                        <p:tgtEl>
                                          <p:spTgt spid="43018"/>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3019"/>
                                        </p:tgtEl>
                                        <p:attrNameLst>
                                          <p:attrName>style.visibility</p:attrName>
                                        </p:attrNameLst>
                                      </p:cBhvr>
                                      <p:to>
                                        <p:strVal val="visible"/>
                                      </p:to>
                                    </p:set>
                                    <p:anim calcmode="lin" valueType="num">
                                      <p:cBhvr additive="base">
                                        <p:cTn id="31" dur="500" fill="hold"/>
                                        <p:tgtEl>
                                          <p:spTgt spid="43019"/>
                                        </p:tgtEl>
                                        <p:attrNameLst>
                                          <p:attrName>ppt_x</p:attrName>
                                        </p:attrNameLst>
                                      </p:cBhvr>
                                      <p:tavLst>
                                        <p:tav tm="0">
                                          <p:val>
                                            <p:strVal val="#ppt_x"/>
                                          </p:val>
                                        </p:tav>
                                        <p:tav tm="100000">
                                          <p:val>
                                            <p:strVal val="#ppt_x"/>
                                          </p:val>
                                        </p:tav>
                                      </p:tavLst>
                                    </p:anim>
                                    <p:anim calcmode="lin" valueType="num">
                                      <p:cBhvr additive="base">
                                        <p:cTn id="32" dur="500" fill="hold"/>
                                        <p:tgtEl>
                                          <p:spTgt spid="43019"/>
                                        </p:tgtEl>
                                        <p:attrNameLst>
                                          <p:attrName>ppt_y</p:attrName>
                                        </p:attrNameLst>
                                      </p:cBhvr>
                                      <p:tavLst>
                                        <p:tav tm="0">
                                          <p:val>
                                            <p:strVal val="1+#ppt_h/2"/>
                                          </p:val>
                                        </p:tav>
                                        <p:tav tm="100000">
                                          <p:val>
                                            <p:strVal val="#ppt_y"/>
                                          </p:val>
                                        </p:tav>
                                      </p:tavLst>
                                    </p:anim>
                                  </p:childTnLst>
                                </p:cTn>
                              </p:par>
                            </p:childTnLst>
                          </p:cTn>
                        </p:par>
                        <p:par>
                          <p:cTn id="33" fill="hold" nodeType="afterGroup">
                            <p:stCondLst>
                              <p:cond delay="500"/>
                            </p:stCondLst>
                            <p:childTnLst>
                              <p:par>
                                <p:cTn id="34" presetID="2" presetClass="entr" presetSubtype="4" fill="hold" grpId="0" nodeType="afterEffect">
                                  <p:stCondLst>
                                    <p:cond delay="0"/>
                                  </p:stCondLst>
                                  <p:childTnLst>
                                    <p:set>
                                      <p:cBhvr>
                                        <p:cTn id="35" dur="1" fill="hold">
                                          <p:stCondLst>
                                            <p:cond delay="0"/>
                                          </p:stCondLst>
                                        </p:cTn>
                                        <p:tgtEl>
                                          <p:spTgt spid="43020"/>
                                        </p:tgtEl>
                                        <p:attrNameLst>
                                          <p:attrName>style.visibility</p:attrName>
                                        </p:attrNameLst>
                                      </p:cBhvr>
                                      <p:to>
                                        <p:strVal val="visible"/>
                                      </p:to>
                                    </p:set>
                                    <p:anim calcmode="lin" valueType="num">
                                      <p:cBhvr additive="base">
                                        <p:cTn id="36" dur="500" fill="hold"/>
                                        <p:tgtEl>
                                          <p:spTgt spid="43020"/>
                                        </p:tgtEl>
                                        <p:attrNameLst>
                                          <p:attrName>ppt_x</p:attrName>
                                        </p:attrNameLst>
                                      </p:cBhvr>
                                      <p:tavLst>
                                        <p:tav tm="0">
                                          <p:val>
                                            <p:strVal val="#ppt_x"/>
                                          </p:val>
                                        </p:tav>
                                        <p:tav tm="100000">
                                          <p:val>
                                            <p:strVal val="#ppt_x"/>
                                          </p:val>
                                        </p:tav>
                                      </p:tavLst>
                                    </p:anim>
                                    <p:anim calcmode="lin" valueType="num">
                                      <p:cBhvr additive="base">
                                        <p:cTn id="37" dur="500" fill="hold"/>
                                        <p:tgtEl>
                                          <p:spTgt spid="43020"/>
                                        </p:tgtEl>
                                        <p:attrNameLst>
                                          <p:attrName>ppt_y</p:attrName>
                                        </p:attrNameLst>
                                      </p:cBhvr>
                                      <p:tavLst>
                                        <p:tav tm="0">
                                          <p:val>
                                            <p:strVal val="1+#ppt_h/2"/>
                                          </p:val>
                                        </p:tav>
                                        <p:tav tm="100000">
                                          <p:val>
                                            <p:strVal val="#ppt_y"/>
                                          </p:val>
                                        </p:tav>
                                      </p:tavLst>
                                    </p:anim>
                                  </p:childTnLst>
                                </p:cTn>
                              </p:par>
                            </p:childTnLst>
                          </p:cTn>
                        </p:par>
                        <p:par>
                          <p:cTn id="38" fill="hold" nodeType="afterGroup">
                            <p:stCondLst>
                              <p:cond delay="1000"/>
                            </p:stCondLst>
                            <p:childTnLst>
                              <p:par>
                                <p:cTn id="39" presetID="2" presetClass="entr" presetSubtype="4" fill="hold" grpId="0" nodeType="afterEffect">
                                  <p:stCondLst>
                                    <p:cond delay="0"/>
                                  </p:stCondLst>
                                  <p:childTnLst>
                                    <p:set>
                                      <p:cBhvr>
                                        <p:cTn id="40" dur="1" fill="hold">
                                          <p:stCondLst>
                                            <p:cond delay="0"/>
                                          </p:stCondLst>
                                        </p:cTn>
                                        <p:tgtEl>
                                          <p:spTgt spid="43026"/>
                                        </p:tgtEl>
                                        <p:attrNameLst>
                                          <p:attrName>style.visibility</p:attrName>
                                        </p:attrNameLst>
                                      </p:cBhvr>
                                      <p:to>
                                        <p:strVal val="visible"/>
                                      </p:to>
                                    </p:set>
                                    <p:anim calcmode="lin" valueType="num">
                                      <p:cBhvr additive="base">
                                        <p:cTn id="41" dur="500" fill="hold"/>
                                        <p:tgtEl>
                                          <p:spTgt spid="43026"/>
                                        </p:tgtEl>
                                        <p:attrNameLst>
                                          <p:attrName>ppt_x</p:attrName>
                                        </p:attrNameLst>
                                      </p:cBhvr>
                                      <p:tavLst>
                                        <p:tav tm="0">
                                          <p:val>
                                            <p:strVal val="#ppt_x"/>
                                          </p:val>
                                        </p:tav>
                                        <p:tav tm="100000">
                                          <p:val>
                                            <p:strVal val="#ppt_x"/>
                                          </p:val>
                                        </p:tav>
                                      </p:tavLst>
                                    </p:anim>
                                    <p:anim calcmode="lin" valueType="num">
                                      <p:cBhvr additive="base">
                                        <p:cTn id="42" dur="500" fill="hold"/>
                                        <p:tgtEl>
                                          <p:spTgt spid="43026"/>
                                        </p:tgtEl>
                                        <p:attrNameLst>
                                          <p:attrName>ppt_y</p:attrName>
                                        </p:attrNameLst>
                                      </p:cBhvr>
                                      <p:tavLst>
                                        <p:tav tm="0">
                                          <p:val>
                                            <p:strVal val="1+#ppt_h/2"/>
                                          </p:val>
                                        </p:tav>
                                        <p:tav tm="100000">
                                          <p:val>
                                            <p:strVal val="#ppt_y"/>
                                          </p:val>
                                        </p:tav>
                                      </p:tavLst>
                                    </p:anim>
                                  </p:childTnLst>
                                </p:cTn>
                              </p:par>
                            </p:childTnLst>
                          </p:cTn>
                        </p:par>
                        <p:par>
                          <p:cTn id="43" fill="hold" nodeType="afterGroup">
                            <p:stCondLst>
                              <p:cond delay="1500"/>
                            </p:stCondLst>
                            <p:childTnLst>
                              <p:par>
                                <p:cTn id="44" presetID="2" presetClass="entr" presetSubtype="4" fill="hold" grpId="0" nodeType="afterEffect">
                                  <p:stCondLst>
                                    <p:cond delay="0"/>
                                  </p:stCondLst>
                                  <p:childTnLst>
                                    <p:set>
                                      <p:cBhvr>
                                        <p:cTn id="45" dur="1" fill="hold">
                                          <p:stCondLst>
                                            <p:cond delay="0"/>
                                          </p:stCondLst>
                                        </p:cTn>
                                        <p:tgtEl>
                                          <p:spTgt spid="43022"/>
                                        </p:tgtEl>
                                        <p:attrNameLst>
                                          <p:attrName>style.visibility</p:attrName>
                                        </p:attrNameLst>
                                      </p:cBhvr>
                                      <p:to>
                                        <p:strVal val="visible"/>
                                      </p:to>
                                    </p:set>
                                    <p:anim calcmode="lin" valueType="num">
                                      <p:cBhvr additive="base">
                                        <p:cTn id="46" dur="500" fill="hold"/>
                                        <p:tgtEl>
                                          <p:spTgt spid="43022"/>
                                        </p:tgtEl>
                                        <p:attrNameLst>
                                          <p:attrName>ppt_x</p:attrName>
                                        </p:attrNameLst>
                                      </p:cBhvr>
                                      <p:tavLst>
                                        <p:tav tm="0">
                                          <p:val>
                                            <p:strVal val="#ppt_x"/>
                                          </p:val>
                                        </p:tav>
                                        <p:tav tm="100000">
                                          <p:val>
                                            <p:strVal val="#ppt_x"/>
                                          </p:val>
                                        </p:tav>
                                      </p:tavLst>
                                    </p:anim>
                                    <p:anim calcmode="lin" valueType="num">
                                      <p:cBhvr additive="base">
                                        <p:cTn id="47" dur="500" fill="hold"/>
                                        <p:tgtEl>
                                          <p:spTgt spid="43022"/>
                                        </p:tgtEl>
                                        <p:attrNameLst>
                                          <p:attrName>ppt_y</p:attrName>
                                        </p:attrNameLst>
                                      </p:cBhvr>
                                      <p:tavLst>
                                        <p:tav tm="0">
                                          <p:val>
                                            <p:strVal val="1+#ppt_h/2"/>
                                          </p:val>
                                        </p:tav>
                                        <p:tav tm="100000">
                                          <p:val>
                                            <p:strVal val="#ppt_y"/>
                                          </p:val>
                                        </p:tav>
                                      </p:tavLst>
                                    </p:anim>
                                  </p:childTnLst>
                                </p:cTn>
                              </p:par>
                            </p:childTnLst>
                          </p:cTn>
                        </p:par>
                        <p:par>
                          <p:cTn id="48" fill="hold" nodeType="afterGroup">
                            <p:stCondLst>
                              <p:cond delay="2000"/>
                            </p:stCondLst>
                            <p:childTnLst>
                              <p:par>
                                <p:cTn id="49" presetID="2" presetClass="entr" presetSubtype="4" fill="hold" grpId="0" nodeType="afterEffect">
                                  <p:stCondLst>
                                    <p:cond delay="0"/>
                                  </p:stCondLst>
                                  <p:childTnLst>
                                    <p:set>
                                      <p:cBhvr>
                                        <p:cTn id="50" dur="1" fill="hold">
                                          <p:stCondLst>
                                            <p:cond delay="0"/>
                                          </p:stCondLst>
                                        </p:cTn>
                                        <p:tgtEl>
                                          <p:spTgt spid="43021"/>
                                        </p:tgtEl>
                                        <p:attrNameLst>
                                          <p:attrName>style.visibility</p:attrName>
                                        </p:attrNameLst>
                                      </p:cBhvr>
                                      <p:to>
                                        <p:strVal val="visible"/>
                                      </p:to>
                                    </p:set>
                                    <p:anim calcmode="lin" valueType="num">
                                      <p:cBhvr additive="base">
                                        <p:cTn id="51" dur="500" fill="hold"/>
                                        <p:tgtEl>
                                          <p:spTgt spid="43021"/>
                                        </p:tgtEl>
                                        <p:attrNameLst>
                                          <p:attrName>ppt_x</p:attrName>
                                        </p:attrNameLst>
                                      </p:cBhvr>
                                      <p:tavLst>
                                        <p:tav tm="0">
                                          <p:val>
                                            <p:strVal val="#ppt_x"/>
                                          </p:val>
                                        </p:tav>
                                        <p:tav tm="100000">
                                          <p:val>
                                            <p:strVal val="#ppt_x"/>
                                          </p:val>
                                        </p:tav>
                                      </p:tavLst>
                                    </p:anim>
                                    <p:anim calcmode="lin" valueType="num">
                                      <p:cBhvr additive="base">
                                        <p:cTn id="52" dur="500" fill="hold"/>
                                        <p:tgtEl>
                                          <p:spTgt spid="43021"/>
                                        </p:tgtEl>
                                        <p:attrNameLst>
                                          <p:attrName>ppt_y</p:attrName>
                                        </p:attrNameLst>
                                      </p:cBhvr>
                                      <p:tavLst>
                                        <p:tav tm="0">
                                          <p:val>
                                            <p:strVal val="1+#ppt_h/2"/>
                                          </p:val>
                                        </p:tav>
                                        <p:tav tm="100000">
                                          <p:val>
                                            <p:strVal val="#ppt_y"/>
                                          </p:val>
                                        </p:tav>
                                      </p:tavLst>
                                    </p:anim>
                                  </p:childTnLst>
                                </p:cTn>
                              </p:par>
                            </p:childTnLst>
                          </p:cTn>
                        </p:par>
                        <p:par>
                          <p:cTn id="53" fill="hold" nodeType="afterGroup">
                            <p:stCondLst>
                              <p:cond delay="2500"/>
                            </p:stCondLst>
                            <p:childTnLst>
                              <p:par>
                                <p:cTn id="54" presetID="2" presetClass="entr" presetSubtype="4" fill="hold" grpId="0" nodeType="afterEffect">
                                  <p:stCondLst>
                                    <p:cond delay="0"/>
                                  </p:stCondLst>
                                  <p:childTnLst>
                                    <p:set>
                                      <p:cBhvr>
                                        <p:cTn id="55" dur="1" fill="hold">
                                          <p:stCondLst>
                                            <p:cond delay="0"/>
                                          </p:stCondLst>
                                        </p:cTn>
                                        <p:tgtEl>
                                          <p:spTgt spid="43023"/>
                                        </p:tgtEl>
                                        <p:attrNameLst>
                                          <p:attrName>style.visibility</p:attrName>
                                        </p:attrNameLst>
                                      </p:cBhvr>
                                      <p:to>
                                        <p:strVal val="visible"/>
                                      </p:to>
                                    </p:set>
                                    <p:anim calcmode="lin" valueType="num">
                                      <p:cBhvr additive="base">
                                        <p:cTn id="56" dur="500" fill="hold"/>
                                        <p:tgtEl>
                                          <p:spTgt spid="43023"/>
                                        </p:tgtEl>
                                        <p:attrNameLst>
                                          <p:attrName>ppt_x</p:attrName>
                                        </p:attrNameLst>
                                      </p:cBhvr>
                                      <p:tavLst>
                                        <p:tav tm="0">
                                          <p:val>
                                            <p:strVal val="#ppt_x"/>
                                          </p:val>
                                        </p:tav>
                                        <p:tav tm="100000">
                                          <p:val>
                                            <p:strVal val="#ppt_x"/>
                                          </p:val>
                                        </p:tav>
                                      </p:tavLst>
                                    </p:anim>
                                    <p:anim calcmode="lin" valueType="num">
                                      <p:cBhvr additive="base">
                                        <p:cTn id="57" dur="500" fill="hold"/>
                                        <p:tgtEl>
                                          <p:spTgt spid="43023"/>
                                        </p:tgtEl>
                                        <p:attrNameLst>
                                          <p:attrName>ppt_y</p:attrName>
                                        </p:attrNameLst>
                                      </p:cBhvr>
                                      <p:tavLst>
                                        <p:tav tm="0">
                                          <p:val>
                                            <p:strVal val="1+#ppt_h/2"/>
                                          </p:val>
                                        </p:tav>
                                        <p:tav tm="100000">
                                          <p:val>
                                            <p:strVal val="#ppt_y"/>
                                          </p:val>
                                        </p:tav>
                                      </p:tavLst>
                                    </p:anim>
                                  </p:childTnLst>
                                </p:cTn>
                              </p:par>
                            </p:childTnLst>
                          </p:cTn>
                        </p:par>
                        <p:par>
                          <p:cTn id="58" fill="hold" nodeType="afterGroup">
                            <p:stCondLst>
                              <p:cond delay="3000"/>
                            </p:stCondLst>
                            <p:childTnLst>
                              <p:par>
                                <p:cTn id="59" presetID="2" presetClass="entr" presetSubtype="4" fill="hold" grpId="0" nodeType="afterEffect">
                                  <p:stCondLst>
                                    <p:cond delay="0"/>
                                  </p:stCondLst>
                                  <p:childTnLst>
                                    <p:set>
                                      <p:cBhvr>
                                        <p:cTn id="60" dur="1" fill="hold">
                                          <p:stCondLst>
                                            <p:cond delay="0"/>
                                          </p:stCondLst>
                                        </p:cTn>
                                        <p:tgtEl>
                                          <p:spTgt spid="43027"/>
                                        </p:tgtEl>
                                        <p:attrNameLst>
                                          <p:attrName>style.visibility</p:attrName>
                                        </p:attrNameLst>
                                      </p:cBhvr>
                                      <p:to>
                                        <p:strVal val="visible"/>
                                      </p:to>
                                    </p:set>
                                    <p:anim calcmode="lin" valueType="num">
                                      <p:cBhvr additive="base">
                                        <p:cTn id="61" dur="500" fill="hold"/>
                                        <p:tgtEl>
                                          <p:spTgt spid="43027"/>
                                        </p:tgtEl>
                                        <p:attrNameLst>
                                          <p:attrName>ppt_x</p:attrName>
                                        </p:attrNameLst>
                                      </p:cBhvr>
                                      <p:tavLst>
                                        <p:tav tm="0">
                                          <p:val>
                                            <p:strVal val="#ppt_x"/>
                                          </p:val>
                                        </p:tav>
                                        <p:tav tm="100000">
                                          <p:val>
                                            <p:strVal val="#ppt_x"/>
                                          </p:val>
                                        </p:tav>
                                      </p:tavLst>
                                    </p:anim>
                                    <p:anim calcmode="lin" valueType="num">
                                      <p:cBhvr additive="base">
                                        <p:cTn id="62" dur="500" fill="hold"/>
                                        <p:tgtEl>
                                          <p:spTgt spid="43027"/>
                                        </p:tgtEl>
                                        <p:attrNameLst>
                                          <p:attrName>ppt_y</p:attrName>
                                        </p:attrNameLst>
                                      </p:cBhvr>
                                      <p:tavLst>
                                        <p:tav tm="0">
                                          <p:val>
                                            <p:strVal val="1+#ppt_h/2"/>
                                          </p:val>
                                        </p:tav>
                                        <p:tav tm="100000">
                                          <p:val>
                                            <p:strVal val="#ppt_y"/>
                                          </p:val>
                                        </p:tav>
                                      </p:tavLst>
                                    </p:anim>
                                  </p:childTnLst>
                                </p:cTn>
                              </p:par>
                            </p:childTnLst>
                          </p:cTn>
                        </p:par>
                        <p:par>
                          <p:cTn id="63" fill="hold" nodeType="afterGroup">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43025"/>
                                        </p:tgtEl>
                                        <p:attrNameLst>
                                          <p:attrName>style.visibility</p:attrName>
                                        </p:attrNameLst>
                                      </p:cBhvr>
                                      <p:to>
                                        <p:strVal val="visible"/>
                                      </p:to>
                                    </p:set>
                                    <p:anim calcmode="lin" valueType="num">
                                      <p:cBhvr additive="base">
                                        <p:cTn id="66" dur="500" fill="hold"/>
                                        <p:tgtEl>
                                          <p:spTgt spid="43025"/>
                                        </p:tgtEl>
                                        <p:attrNameLst>
                                          <p:attrName>ppt_x</p:attrName>
                                        </p:attrNameLst>
                                      </p:cBhvr>
                                      <p:tavLst>
                                        <p:tav tm="0">
                                          <p:val>
                                            <p:strVal val="#ppt_x"/>
                                          </p:val>
                                        </p:tav>
                                        <p:tav tm="100000">
                                          <p:val>
                                            <p:strVal val="#ppt_x"/>
                                          </p:val>
                                        </p:tav>
                                      </p:tavLst>
                                    </p:anim>
                                    <p:anim calcmode="lin" valueType="num">
                                      <p:cBhvr additive="base">
                                        <p:cTn id="67" dur="500" fill="hold"/>
                                        <p:tgtEl>
                                          <p:spTgt spid="43025"/>
                                        </p:tgtEl>
                                        <p:attrNameLst>
                                          <p:attrName>ppt_y</p:attrName>
                                        </p:attrNameLst>
                                      </p:cBhvr>
                                      <p:tavLst>
                                        <p:tav tm="0">
                                          <p:val>
                                            <p:strVal val="1+#ppt_h/2"/>
                                          </p:val>
                                        </p:tav>
                                        <p:tav tm="100000">
                                          <p:val>
                                            <p:strVal val="#ppt_y"/>
                                          </p:val>
                                        </p:tav>
                                      </p:tavLst>
                                    </p:anim>
                                  </p:childTnLst>
                                </p:cTn>
                              </p:par>
                            </p:childTnLst>
                          </p:cTn>
                        </p:par>
                        <p:par>
                          <p:cTn id="68" fill="hold" nodeType="afterGroup">
                            <p:stCondLst>
                              <p:cond delay="4000"/>
                            </p:stCondLst>
                            <p:childTnLst>
                              <p:par>
                                <p:cTn id="69" presetID="2" presetClass="entr" presetSubtype="4" fill="hold" grpId="0" nodeType="afterEffect">
                                  <p:stCondLst>
                                    <p:cond delay="0"/>
                                  </p:stCondLst>
                                  <p:childTnLst>
                                    <p:set>
                                      <p:cBhvr>
                                        <p:cTn id="70" dur="1" fill="hold">
                                          <p:stCondLst>
                                            <p:cond delay="0"/>
                                          </p:stCondLst>
                                        </p:cTn>
                                        <p:tgtEl>
                                          <p:spTgt spid="43029"/>
                                        </p:tgtEl>
                                        <p:attrNameLst>
                                          <p:attrName>style.visibility</p:attrName>
                                        </p:attrNameLst>
                                      </p:cBhvr>
                                      <p:to>
                                        <p:strVal val="visible"/>
                                      </p:to>
                                    </p:set>
                                    <p:anim calcmode="lin" valueType="num">
                                      <p:cBhvr additive="base">
                                        <p:cTn id="71" dur="500" fill="hold"/>
                                        <p:tgtEl>
                                          <p:spTgt spid="43029"/>
                                        </p:tgtEl>
                                        <p:attrNameLst>
                                          <p:attrName>ppt_x</p:attrName>
                                        </p:attrNameLst>
                                      </p:cBhvr>
                                      <p:tavLst>
                                        <p:tav tm="0">
                                          <p:val>
                                            <p:strVal val="#ppt_x"/>
                                          </p:val>
                                        </p:tav>
                                        <p:tav tm="100000">
                                          <p:val>
                                            <p:strVal val="#ppt_x"/>
                                          </p:val>
                                        </p:tav>
                                      </p:tavLst>
                                    </p:anim>
                                    <p:anim calcmode="lin" valueType="num">
                                      <p:cBhvr additive="base">
                                        <p:cTn id="72" dur="500" fill="hold"/>
                                        <p:tgtEl>
                                          <p:spTgt spid="43029"/>
                                        </p:tgtEl>
                                        <p:attrNameLst>
                                          <p:attrName>ppt_y</p:attrName>
                                        </p:attrNameLst>
                                      </p:cBhvr>
                                      <p:tavLst>
                                        <p:tav tm="0">
                                          <p:val>
                                            <p:strVal val="1+#ppt_h/2"/>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43031"/>
                                        </p:tgtEl>
                                        <p:attrNameLst>
                                          <p:attrName>style.visibility</p:attrName>
                                        </p:attrNameLst>
                                      </p:cBhvr>
                                      <p:to>
                                        <p:strVal val="visible"/>
                                      </p:to>
                                    </p:set>
                                    <p:anim calcmode="lin" valueType="num">
                                      <p:cBhvr additive="base">
                                        <p:cTn id="77" dur="500" fill="hold"/>
                                        <p:tgtEl>
                                          <p:spTgt spid="43031"/>
                                        </p:tgtEl>
                                        <p:attrNameLst>
                                          <p:attrName>ppt_x</p:attrName>
                                        </p:attrNameLst>
                                      </p:cBhvr>
                                      <p:tavLst>
                                        <p:tav tm="0">
                                          <p:val>
                                            <p:strVal val="#ppt_x"/>
                                          </p:val>
                                        </p:tav>
                                        <p:tav tm="100000">
                                          <p:val>
                                            <p:strVal val="#ppt_x"/>
                                          </p:val>
                                        </p:tav>
                                      </p:tavLst>
                                    </p:anim>
                                    <p:anim calcmode="lin" valueType="num">
                                      <p:cBhvr additive="base">
                                        <p:cTn id="78" dur="500" fill="hold"/>
                                        <p:tgtEl>
                                          <p:spTgt spid="430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3" grpId="0"/>
      <p:bldP spid="43014" grpId="0"/>
      <p:bldP spid="43016" grpId="0"/>
      <p:bldP spid="43018" grpId="0"/>
      <p:bldP spid="43019" grpId="0" animBg="1"/>
      <p:bldP spid="43020" grpId="0"/>
      <p:bldP spid="43021" grpId="0"/>
      <p:bldP spid="43022" grpId="0"/>
      <p:bldP spid="43023" grpId="0"/>
      <p:bldP spid="43025" grpId="0"/>
      <p:bldP spid="43026" grpId="0"/>
      <p:bldP spid="43027" grpId="0"/>
      <p:bldP spid="43029" grpId="0"/>
      <p:bldP spid="4303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Text Box 4"/>
          <p:cNvSpPr txBox="1">
            <a:spLocks noChangeArrowheads="1"/>
          </p:cNvSpPr>
          <p:nvPr/>
        </p:nvSpPr>
        <p:spPr bwMode="auto">
          <a:xfrm>
            <a:off x="0" y="333375"/>
            <a:ext cx="54006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sz="3600">
                <a:solidFill>
                  <a:srgbClr val="000099"/>
                </a:solidFill>
                <a:effectLst>
                  <a:outerShdw blurRad="38100" dist="38100" dir="2700000" algn="tl">
                    <a:srgbClr val="000000"/>
                  </a:outerShdw>
                </a:effectLst>
              </a:rPr>
              <a:t>Impersonal recounts</a:t>
            </a:r>
            <a:endParaRPr lang="en-US" altLang="en-US" sz="3600">
              <a:solidFill>
                <a:srgbClr val="000099"/>
              </a:solidFill>
              <a:effectLst>
                <a:outerShdw blurRad="38100" dist="38100" dir="2700000" algn="tl">
                  <a:srgbClr val="000000"/>
                </a:outerShdw>
              </a:effectLst>
            </a:endParaRPr>
          </a:p>
        </p:txBody>
      </p:sp>
      <p:sp>
        <p:nvSpPr>
          <p:cNvPr id="44037" name="Text Box 5"/>
          <p:cNvSpPr txBox="1">
            <a:spLocks noChangeArrowheads="1"/>
          </p:cNvSpPr>
          <p:nvPr/>
        </p:nvSpPr>
        <p:spPr bwMode="auto">
          <a:xfrm>
            <a:off x="611188" y="1557338"/>
            <a:ext cx="44656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 newspaper report</a:t>
            </a:r>
            <a:endParaRPr lang="en-US" altLang="en-US"/>
          </a:p>
        </p:txBody>
      </p:sp>
      <p:sp>
        <p:nvSpPr>
          <p:cNvPr id="44038" name="Text Box 6"/>
          <p:cNvSpPr txBox="1">
            <a:spLocks noChangeArrowheads="1"/>
          </p:cNvSpPr>
          <p:nvPr/>
        </p:nvSpPr>
        <p:spPr bwMode="auto">
          <a:xfrm>
            <a:off x="611188" y="2492375"/>
            <a:ext cx="32400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 magazine article</a:t>
            </a:r>
            <a:endParaRPr lang="en-US" altLang="en-US"/>
          </a:p>
        </p:txBody>
      </p:sp>
      <p:sp>
        <p:nvSpPr>
          <p:cNvPr id="44039" name="Text Box 7"/>
          <p:cNvSpPr txBox="1">
            <a:spLocks noChangeArrowheads="1"/>
          </p:cNvSpPr>
          <p:nvPr/>
        </p:nvSpPr>
        <p:spPr bwMode="auto">
          <a:xfrm>
            <a:off x="539750" y="3284538"/>
            <a:ext cx="3455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 non-fiction book</a:t>
            </a:r>
            <a:endParaRPr lang="en-US" altLang="en-US"/>
          </a:p>
        </p:txBody>
      </p:sp>
      <p:sp>
        <p:nvSpPr>
          <p:cNvPr id="44040" name="Text Box 8"/>
          <p:cNvSpPr txBox="1">
            <a:spLocks noChangeArrowheads="1"/>
          </p:cNvSpPr>
          <p:nvPr/>
        </p:nvSpPr>
        <p:spPr bwMode="auto">
          <a:xfrm>
            <a:off x="611188" y="4292600"/>
            <a:ext cx="28797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 biography</a:t>
            </a:r>
            <a:endParaRPr lang="en-US" altLang="en-US"/>
          </a:p>
        </p:txBody>
      </p:sp>
      <p:sp>
        <p:nvSpPr>
          <p:cNvPr id="44041" name="Rectangle 9"/>
          <p:cNvSpPr>
            <a:spLocks noChangeArrowheads="1"/>
          </p:cNvSpPr>
          <p:nvPr/>
        </p:nvSpPr>
        <p:spPr bwMode="auto">
          <a:xfrm>
            <a:off x="4500563" y="1412875"/>
            <a:ext cx="3816350" cy="2303463"/>
          </a:xfrm>
          <a:prstGeom prst="rect">
            <a:avLst/>
          </a:prstGeom>
          <a:gradFill rotWithShape="1">
            <a:gsLst>
              <a:gs pos="0">
                <a:srgbClr val="000099">
                  <a:alpha val="69000"/>
                </a:srgbClr>
              </a:gs>
              <a:gs pos="50000">
                <a:srgbClr val="FFFFFF"/>
              </a:gs>
              <a:gs pos="100000">
                <a:srgbClr val="000099">
                  <a:alpha val="69000"/>
                </a:srgbClr>
              </a:gs>
            </a:gsLst>
            <a:lin ang="2700000" scaled="1"/>
          </a:gra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44042" name="Text Box 10"/>
          <p:cNvSpPr txBox="1">
            <a:spLocks noChangeArrowheads="1"/>
          </p:cNvSpPr>
          <p:nvPr/>
        </p:nvSpPr>
        <p:spPr bwMode="auto">
          <a:xfrm>
            <a:off x="4643438" y="1484313"/>
            <a:ext cx="3384550" cy="2074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800">
                <a:effectLst>
                  <a:outerShdw blurRad="38100" dist="38100" dir="2700000" algn="tl">
                    <a:srgbClr val="FFFFFF"/>
                  </a:outerShdw>
                </a:effectLst>
              </a:rPr>
              <a:t>       </a:t>
            </a:r>
            <a:r>
              <a:rPr lang="en-GB" altLang="en-US" sz="3200">
                <a:solidFill>
                  <a:srgbClr val="000099"/>
                </a:solidFill>
                <a:effectLst>
                  <a:outerShdw blurRad="38100" dist="38100" dir="2700000" algn="tl">
                    <a:srgbClr val="000000"/>
                  </a:outerShdw>
                </a:effectLst>
              </a:rPr>
              <a:t>Audience</a:t>
            </a:r>
          </a:p>
          <a:p>
            <a:r>
              <a:rPr lang="en-GB" altLang="en-US" sz="2800"/>
              <a:t>  general reader     with some interest   in the subject</a:t>
            </a:r>
            <a:endParaRPr lang="en-US" altLang="en-US" sz="2800"/>
          </a:p>
        </p:txBody>
      </p:sp>
      <p:sp>
        <p:nvSpPr>
          <p:cNvPr id="44043" name="Rectangle 11"/>
          <p:cNvSpPr>
            <a:spLocks noChangeArrowheads="1"/>
          </p:cNvSpPr>
          <p:nvPr/>
        </p:nvSpPr>
        <p:spPr bwMode="auto">
          <a:xfrm>
            <a:off x="4500563" y="4076700"/>
            <a:ext cx="3816350" cy="1800225"/>
          </a:xfrm>
          <a:prstGeom prst="rect">
            <a:avLst/>
          </a:prstGeom>
          <a:gradFill rotWithShape="1">
            <a:gsLst>
              <a:gs pos="0">
                <a:srgbClr val="000099">
                  <a:alpha val="69000"/>
                </a:srgbClr>
              </a:gs>
              <a:gs pos="50000">
                <a:srgbClr val="FFFFFF"/>
              </a:gs>
              <a:gs pos="100000">
                <a:srgbClr val="000099">
                  <a:alpha val="69000"/>
                </a:srgbClr>
              </a:gs>
            </a:gsLst>
            <a:lin ang="2700000" scaled="1"/>
          </a:gra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44044" name="Text Box 12"/>
          <p:cNvSpPr txBox="1">
            <a:spLocks noChangeArrowheads="1"/>
          </p:cNvSpPr>
          <p:nvPr/>
        </p:nvSpPr>
        <p:spPr bwMode="auto">
          <a:xfrm>
            <a:off x="4643438" y="4149725"/>
            <a:ext cx="3384550" cy="164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800">
                <a:effectLst>
                  <a:outerShdw blurRad="38100" dist="38100" dir="2700000" algn="tl">
                    <a:srgbClr val="FFFFFF"/>
                  </a:outerShdw>
                </a:effectLst>
              </a:rPr>
              <a:t>        </a:t>
            </a:r>
            <a:r>
              <a:rPr lang="en-GB" altLang="en-US" sz="3200">
                <a:solidFill>
                  <a:srgbClr val="000099"/>
                </a:solidFill>
                <a:effectLst>
                  <a:outerShdw blurRad="38100" dist="38100" dir="2700000" algn="tl">
                    <a:srgbClr val="000000"/>
                  </a:outerShdw>
                </a:effectLst>
              </a:rPr>
              <a:t>Purpose</a:t>
            </a:r>
          </a:p>
          <a:p>
            <a:r>
              <a:rPr lang="en-GB" altLang="en-US" sz="2800"/>
              <a:t>     to inform and    	entertain</a:t>
            </a:r>
            <a:endParaRPr lang="en-US" altLang="en-US" sz="2800"/>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4037"/>
                                        </p:tgtEl>
                                        <p:attrNameLst>
                                          <p:attrName>style.visibility</p:attrName>
                                        </p:attrNameLst>
                                      </p:cBhvr>
                                      <p:to>
                                        <p:strVal val="visible"/>
                                      </p:to>
                                    </p:set>
                                    <p:anim calcmode="lin" valueType="num">
                                      <p:cBhvr additive="base">
                                        <p:cTn id="7" dur="500" fill="hold"/>
                                        <p:tgtEl>
                                          <p:spTgt spid="44037"/>
                                        </p:tgtEl>
                                        <p:attrNameLst>
                                          <p:attrName>ppt_x</p:attrName>
                                        </p:attrNameLst>
                                      </p:cBhvr>
                                      <p:tavLst>
                                        <p:tav tm="0">
                                          <p:val>
                                            <p:strVal val="#ppt_x"/>
                                          </p:val>
                                        </p:tav>
                                        <p:tav tm="100000">
                                          <p:val>
                                            <p:strVal val="#ppt_x"/>
                                          </p:val>
                                        </p:tav>
                                      </p:tavLst>
                                    </p:anim>
                                    <p:anim calcmode="lin" valueType="num">
                                      <p:cBhvr additive="base">
                                        <p:cTn id="8" dur="500" fill="hold"/>
                                        <p:tgtEl>
                                          <p:spTgt spid="4403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4038"/>
                                        </p:tgtEl>
                                        <p:attrNameLst>
                                          <p:attrName>style.visibility</p:attrName>
                                        </p:attrNameLst>
                                      </p:cBhvr>
                                      <p:to>
                                        <p:strVal val="visible"/>
                                      </p:to>
                                    </p:set>
                                    <p:anim calcmode="lin" valueType="num">
                                      <p:cBhvr additive="base">
                                        <p:cTn id="13" dur="500" fill="hold"/>
                                        <p:tgtEl>
                                          <p:spTgt spid="44038"/>
                                        </p:tgtEl>
                                        <p:attrNameLst>
                                          <p:attrName>ppt_x</p:attrName>
                                        </p:attrNameLst>
                                      </p:cBhvr>
                                      <p:tavLst>
                                        <p:tav tm="0">
                                          <p:val>
                                            <p:strVal val="#ppt_x"/>
                                          </p:val>
                                        </p:tav>
                                        <p:tav tm="100000">
                                          <p:val>
                                            <p:strVal val="#ppt_x"/>
                                          </p:val>
                                        </p:tav>
                                      </p:tavLst>
                                    </p:anim>
                                    <p:anim calcmode="lin" valueType="num">
                                      <p:cBhvr additive="base">
                                        <p:cTn id="14" dur="500" fill="hold"/>
                                        <p:tgtEl>
                                          <p:spTgt spid="44038"/>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4039"/>
                                        </p:tgtEl>
                                        <p:attrNameLst>
                                          <p:attrName>style.visibility</p:attrName>
                                        </p:attrNameLst>
                                      </p:cBhvr>
                                      <p:to>
                                        <p:strVal val="visible"/>
                                      </p:to>
                                    </p:set>
                                    <p:anim calcmode="lin" valueType="num">
                                      <p:cBhvr additive="base">
                                        <p:cTn id="19" dur="500" fill="hold"/>
                                        <p:tgtEl>
                                          <p:spTgt spid="44039"/>
                                        </p:tgtEl>
                                        <p:attrNameLst>
                                          <p:attrName>ppt_x</p:attrName>
                                        </p:attrNameLst>
                                      </p:cBhvr>
                                      <p:tavLst>
                                        <p:tav tm="0">
                                          <p:val>
                                            <p:strVal val="#ppt_x"/>
                                          </p:val>
                                        </p:tav>
                                        <p:tav tm="100000">
                                          <p:val>
                                            <p:strVal val="#ppt_x"/>
                                          </p:val>
                                        </p:tav>
                                      </p:tavLst>
                                    </p:anim>
                                    <p:anim calcmode="lin" valueType="num">
                                      <p:cBhvr additive="base">
                                        <p:cTn id="20" dur="500" fill="hold"/>
                                        <p:tgtEl>
                                          <p:spTgt spid="44039"/>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4040"/>
                                        </p:tgtEl>
                                        <p:attrNameLst>
                                          <p:attrName>style.visibility</p:attrName>
                                        </p:attrNameLst>
                                      </p:cBhvr>
                                      <p:to>
                                        <p:strVal val="visible"/>
                                      </p:to>
                                    </p:set>
                                    <p:anim calcmode="lin" valueType="num">
                                      <p:cBhvr additive="base">
                                        <p:cTn id="25" dur="500" fill="hold"/>
                                        <p:tgtEl>
                                          <p:spTgt spid="44040"/>
                                        </p:tgtEl>
                                        <p:attrNameLst>
                                          <p:attrName>ppt_x</p:attrName>
                                        </p:attrNameLst>
                                      </p:cBhvr>
                                      <p:tavLst>
                                        <p:tav tm="0">
                                          <p:val>
                                            <p:strVal val="#ppt_x"/>
                                          </p:val>
                                        </p:tav>
                                        <p:tav tm="100000">
                                          <p:val>
                                            <p:strVal val="#ppt_x"/>
                                          </p:val>
                                        </p:tav>
                                      </p:tavLst>
                                    </p:anim>
                                    <p:anim calcmode="lin" valueType="num">
                                      <p:cBhvr additive="base">
                                        <p:cTn id="26" dur="500" fill="hold"/>
                                        <p:tgtEl>
                                          <p:spTgt spid="44040"/>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8" presetClass="entr" presetSubtype="16" fill="hold" grpId="0" nodeType="clickEffect">
                                  <p:stCondLst>
                                    <p:cond delay="0"/>
                                  </p:stCondLst>
                                  <p:childTnLst>
                                    <p:set>
                                      <p:cBhvr>
                                        <p:cTn id="30" dur="1" fill="hold">
                                          <p:stCondLst>
                                            <p:cond delay="0"/>
                                          </p:stCondLst>
                                        </p:cTn>
                                        <p:tgtEl>
                                          <p:spTgt spid="44041"/>
                                        </p:tgtEl>
                                        <p:attrNameLst>
                                          <p:attrName>style.visibility</p:attrName>
                                        </p:attrNameLst>
                                      </p:cBhvr>
                                      <p:to>
                                        <p:strVal val="visible"/>
                                      </p:to>
                                    </p:set>
                                    <p:animEffect transition="in" filter="diamond(in)">
                                      <p:cBhvr>
                                        <p:cTn id="31" dur="2000"/>
                                        <p:tgtEl>
                                          <p:spTgt spid="44041"/>
                                        </p:tgtEl>
                                      </p:cBhvr>
                                    </p:animEffect>
                                  </p:childTnLst>
                                </p:cTn>
                              </p:par>
                              <p:par>
                                <p:cTn id="32" presetID="8" presetClass="entr" presetSubtype="16" fill="hold" grpId="0" nodeType="withEffect">
                                  <p:stCondLst>
                                    <p:cond delay="0"/>
                                  </p:stCondLst>
                                  <p:childTnLst>
                                    <p:set>
                                      <p:cBhvr>
                                        <p:cTn id="33" dur="1" fill="hold">
                                          <p:stCondLst>
                                            <p:cond delay="0"/>
                                          </p:stCondLst>
                                        </p:cTn>
                                        <p:tgtEl>
                                          <p:spTgt spid="44042"/>
                                        </p:tgtEl>
                                        <p:attrNameLst>
                                          <p:attrName>style.visibility</p:attrName>
                                        </p:attrNameLst>
                                      </p:cBhvr>
                                      <p:to>
                                        <p:strVal val="visible"/>
                                      </p:to>
                                    </p:set>
                                    <p:animEffect transition="in" filter="diamond(in)">
                                      <p:cBhvr>
                                        <p:cTn id="34" dur="2000"/>
                                        <p:tgtEl>
                                          <p:spTgt spid="44042"/>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8" presetClass="entr" presetSubtype="16" fill="hold" grpId="0" nodeType="clickEffect">
                                  <p:stCondLst>
                                    <p:cond delay="0"/>
                                  </p:stCondLst>
                                  <p:childTnLst>
                                    <p:set>
                                      <p:cBhvr>
                                        <p:cTn id="38" dur="1" fill="hold">
                                          <p:stCondLst>
                                            <p:cond delay="0"/>
                                          </p:stCondLst>
                                        </p:cTn>
                                        <p:tgtEl>
                                          <p:spTgt spid="44043"/>
                                        </p:tgtEl>
                                        <p:attrNameLst>
                                          <p:attrName>style.visibility</p:attrName>
                                        </p:attrNameLst>
                                      </p:cBhvr>
                                      <p:to>
                                        <p:strVal val="visible"/>
                                      </p:to>
                                    </p:set>
                                    <p:animEffect transition="in" filter="diamond(in)">
                                      <p:cBhvr>
                                        <p:cTn id="39" dur="2000"/>
                                        <p:tgtEl>
                                          <p:spTgt spid="44043"/>
                                        </p:tgtEl>
                                      </p:cBhvr>
                                    </p:animEffect>
                                  </p:childTnLst>
                                </p:cTn>
                              </p:par>
                              <p:par>
                                <p:cTn id="40" presetID="8" presetClass="entr" presetSubtype="16" fill="hold" grpId="0" nodeType="withEffect">
                                  <p:stCondLst>
                                    <p:cond delay="0"/>
                                  </p:stCondLst>
                                  <p:childTnLst>
                                    <p:set>
                                      <p:cBhvr>
                                        <p:cTn id="41" dur="1" fill="hold">
                                          <p:stCondLst>
                                            <p:cond delay="0"/>
                                          </p:stCondLst>
                                        </p:cTn>
                                        <p:tgtEl>
                                          <p:spTgt spid="44044"/>
                                        </p:tgtEl>
                                        <p:attrNameLst>
                                          <p:attrName>style.visibility</p:attrName>
                                        </p:attrNameLst>
                                      </p:cBhvr>
                                      <p:to>
                                        <p:strVal val="visible"/>
                                      </p:to>
                                    </p:set>
                                    <p:animEffect transition="in" filter="diamond(in)">
                                      <p:cBhvr>
                                        <p:cTn id="42" dur="2000"/>
                                        <p:tgtEl>
                                          <p:spTgt spid="440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p:bldP spid="44038" grpId="0"/>
      <p:bldP spid="44039" grpId="0"/>
      <p:bldP spid="44040" grpId="0"/>
      <p:bldP spid="44041" grpId="0" animBg="1"/>
      <p:bldP spid="44042" grpId="0"/>
      <p:bldP spid="44043" grpId="0" animBg="1"/>
      <p:bldP spid="4404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Text Box 4"/>
          <p:cNvSpPr txBox="1">
            <a:spLocks noChangeArrowheads="1"/>
          </p:cNvSpPr>
          <p:nvPr/>
        </p:nvSpPr>
        <p:spPr bwMode="auto">
          <a:xfrm>
            <a:off x="611188" y="1557338"/>
            <a:ext cx="446563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800"/>
              <a:t>* letter</a:t>
            </a:r>
            <a:endParaRPr lang="en-US" altLang="en-US" sz="2800"/>
          </a:p>
        </p:txBody>
      </p:sp>
      <p:sp>
        <p:nvSpPr>
          <p:cNvPr id="45061" name="Text Box 5"/>
          <p:cNvSpPr txBox="1">
            <a:spLocks noChangeArrowheads="1"/>
          </p:cNvSpPr>
          <p:nvPr/>
        </p:nvSpPr>
        <p:spPr bwMode="auto">
          <a:xfrm>
            <a:off x="539750" y="2852738"/>
            <a:ext cx="32400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800"/>
              <a:t>* diary or journal</a:t>
            </a:r>
            <a:endParaRPr lang="en-US" altLang="en-US" sz="2800"/>
          </a:p>
        </p:txBody>
      </p:sp>
      <p:sp>
        <p:nvSpPr>
          <p:cNvPr id="45063" name="Text Box 7"/>
          <p:cNvSpPr txBox="1">
            <a:spLocks noChangeArrowheads="1"/>
          </p:cNvSpPr>
          <p:nvPr/>
        </p:nvSpPr>
        <p:spPr bwMode="auto">
          <a:xfrm>
            <a:off x="611188" y="4076700"/>
            <a:ext cx="287972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800"/>
              <a:t>* write-up of a trip or activity</a:t>
            </a:r>
            <a:endParaRPr lang="en-US" altLang="en-US" sz="2800"/>
          </a:p>
        </p:txBody>
      </p:sp>
      <p:sp>
        <p:nvSpPr>
          <p:cNvPr id="45064" name="Rectangle 8"/>
          <p:cNvSpPr>
            <a:spLocks noChangeArrowheads="1"/>
          </p:cNvSpPr>
          <p:nvPr/>
        </p:nvSpPr>
        <p:spPr bwMode="auto">
          <a:xfrm>
            <a:off x="4500563" y="1412875"/>
            <a:ext cx="3816350" cy="2303463"/>
          </a:xfrm>
          <a:prstGeom prst="rect">
            <a:avLst/>
          </a:prstGeom>
          <a:gradFill rotWithShape="1">
            <a:gsLst>
              <a:gs pos="0">
                <a:srgbClr val="000099">
                  <a:alpha val="69000"/>
                </a:srgbClr>
              </a:gs>
              <a:gs pos="50000">
                <a:srgbClr val="FFFFFF"/>
              </a:gs>
              <a:gs pos="100000">
                <a:srgbClr val="000099">
                  <a:alpha val="69000"/>
                </a:srgbClr>
              </a:gs>
            </a:gsLst>
            <a:lin ang="2700000" scaled="1"/>
          </a:gra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45065" name="Text Box 9"/>
          <p:cNvSpPr txBox="1">
            <a:spLocks noChangeArrowheads="1"/>
          </p:cNvSpPr>
          <p:nvPr/>
        </p:nvSpPr>
        <p:spPr bwMode="auto">
          <a:xfrm>
            <a:off x="4643438" y="1484313"/>
            <a:ext cx="3384550" cy="164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800">
                <a:effectLst>
                  <a:outerShdw blurRad="38100" dist="38100" dir="2700000" algn="tl">
                    <a:srgbClr val="FFFFFF"/>
                  </a:outerShdw>
                </a:effectLst>
              </a:rPr>
              <a:t>       </a:t>
            </a:r>
            <a:r>
              <a:rPr lang="en-GB" altLang="en-US" sz="3200">
                <a:solidFill>
                  <a:srgbClr val="000099"/>
                </a:solidFill>
                <a:effectLst>
                  <a:outerShdw blurRad="38100" dist="38100" dir="2700000" algn="tl">
                    <a:srgbClr val="000000"/>
                  </a:outerShdw>
                </a:effectLst>
              </a:rPr>
              <a:t>Audience</a:t>
            </a:r>
          </a:p>
          <a:p>
            <a:r>
              <a:rPr lang="en-GB" altLang="en-US" sz="2800"/>
              <a:t>  known reader or self (or posterity)</a:t>
            </a:r>
            <a:endParaRPr lang="en-US" altLang="en-US" sz="2800"/>
          </a:p>
        </p:txBody>
      </p:sp>
      <p:sp>
        <p:nvSpPr>
          <p:cNvPr id="45066" name="Rectangle 10"/>
          <p:cNvSpPr>
            <a:spLocks noChangeArrowheads="1"/>
          </p:cNvSpPr>
          <p:nvPr/>
        </p:nvSpPr>
        <p:spPr bwMode="auto">
          <a:xfrm>
            <a:off x="4500563" y="4076700"/>
            <a:ext cx="3816350" cy="1800225"/>
          </a:xfrm>
          <a:prstGeom prst="rect">
            <a:avLst/>
          </a:prstGeom>
          <a:gradFill rotWithShape="1">
            <a:gsLst>
              <a:gs pos="0">
                <a:srgbClr val="000099">
                  <a:alpha val="69000"/>
                </a:srgbClr>
              </a:gs>
              <a:gs pos="50000">
                <a:srgbClr val="FFFFFF"/>
              </a:gs>
              <a:gs pos="100000">
                <a:srgbClr val="000099">
                  <a:alpha val="69000"/>
                </a:srgbClr>
              </a:gs>
            </a:gsLst>
            <a:lin ang="2700000" scaled="1"/>
          </a:gra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45067" name="Text Box 11"/>
          <p:cNvSpPr txBox="1">
            <a:spLocks noChangeArrowheads="1"/>
          </p:cNvSpPr>
          <p:nvPr/>
        </p:nvSpPr>
        <p:spPr bwMode="auto">
          <a:xfrm>
            <a:off x="4643438" y="4149725"/>
            <a:ext cx="3384550" cy="164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800">
                <a:effectLst>
                  <a:outerShdw blurRad="38100" dist="38100" dir="2700000" algn="tl">
                    <a:srgbClr val="FFFFFF"/>
                  </a:outerShdw>
                </a:effectLst>
              </a:rPr>
              <a:t>        </a:t>
            </a:r>
            <a:r>
              <a:rPr lang="en-GB" altLang="en-US" sz="3200">
                <a:solidFill>
                  <a:srgbClr val="000099"/>
                </a:solidFill>
                <a:effectLst>
                  <a:outerShdw blurRad="38100" dist="38100" dir="2700000" algn="tl">
                    <a:srgbClr val="000000"/>
                  </a:outerShdw>
                </a:effectLst>
              </a:rPr>
              <a:t>Purpose</a:t>
            </a:r>
          </a:p>
          <a:p>
            <a:r>
              <a:rPr lang="en-GB" altLang="en-US" sz="2800"/>
              <a:t>        to record,    reflect, entertain</a:t>
            </a:r>
            <a:endParaRPr lang="en-US" altLang="en-US" sz="2800"/>
          </a:p>
        </p:txBody>
      </p:sp>
      <p:sp>
        <p:nvSpPr>
          <p:cNvPr id="45068" name="Text Box 12"/>
          <p:cNvSpPr txBox="1">
            <a:spLocks noChangeArrowheads="1"/>
          </p:cNvSpPr>
          <p:nvPr/>
        </p:nvSpPr>
        <p:spPr bwMode="auto">
          <a:xfrm>
            <a:off x="0" y="333375"/>
            <a:ext cx="54006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sz="3600">
                <a:solidFill>
                  <a:srgbClr val="000099"/>
                </a:solidFill>
                <a:effectLst>
                  <a:outerShdw blurRad="38100" dist="38100" dir="2700000" algn="tl">
                    <a:srgbClr val="000000"/>
                  </a:outerShdw>
                </a:effectLst>
              </a:rPr>
              <a:t>Personal recounts</a:t>
            </a:r>
            <a:endParaRPr lang="en-US" altLang="en-US" sz="3600">
              <a:solidFill>
                <a:srgbClr val="000099"/>
              </a:solidFill>
              <a:effectLst>
                <a:outerShdw blurRad="38100" dist="38100" dir="2700000" algn="tl">
                  <a:srgbClr val="000000"/>
                </a:outerShdw>
              </a:effectLst>
            </a:endParaRPr>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5060"/>
                                        </p:tgtEl>
                                        <p:attrNameLst>
                                          <p:attrName>style.visibility</p:attrName>
                                        </p:attrNameLst>
                                      </p:cBhvr>
                                      <p:to>
                                        <p:strVal val="visible"/>
                                      </p:to>
                                    </p:set>
                                    <p:anim calcmode="lin" valueType="num">
                                      <p:cBhvr additive="base">
                                        <p:cTn id="7" dur="500" fill="hold"/>
                                        <p:tgtEl>
                                          <p:spTgt spid="45060"/>
                                        </p:tgtEl>
                                        <p:attrNameLst>
                                          <p:attrName>ppt_x</p:attrName>
                                        </p:attrNameLst>
                                      </p:cBhvr>
                                      <p:tavLst>
                                        <p:tav tm="0">
                                          <p:val>
                                            <p:strVal val="#ppt_x"/>
                                          </p:val>
                                        </p:tav>
                                        <p:tav tm="100000">
                                          <p:val>
                                            <p:strVal val="#ppt_x"/>
                                          </p:val>
                                        </p:tav>
                                      </p:tavLst>
                                    </p:anim>
                                    <p:anim calcmode="lin" valueType="num">
                                      <p:cBhvr additive="base">
                                        <p:cTn id="8" dur="500" fill="hold"/>
                                        <p:tgtEl>
                                          <p:spTgt spid="4506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61"/>
                                        </p:tgtEl>
                                        <p:attrNameLst>
                                          <p:attrName>style.visibility</p:attrName>
                                        </p:attrNameLst>
                                      </p:cBhvr>
                                      <p:to>
                                        <p:strVal val="visible"/>
                                      </p:to>
                                    </p:set>
                                    <p:anim calcmode="lin" valueType="num">
                                      <p:cBhvr additive="base">
                                        <p:cTn id="13" dur="500" fill="hold"/>
                                        <p:tgtEl>
                                          <p:spTgt spid="45061"/>
                                        </p:tgtEl>
                                        <p:attrNameLst>
                                          <p:attrName>ppt_x</p:attrName>
                                        </p:attrNameLst>
                                      </p:cBhvr>
                                      <p:tavLst>
                                        <p:tav tm="0">
                                          <p:val>
                                            <p:strVal val="#ppt_x"/>
                                          </p:val>
                                        </p:tav>
                                        <p:tav tm="100000">
                                          <p:val>
                                            <p:strVal val="#ppt_x"/>
                                          </p:val>
                                        </p:tav>
                                      </p:tavLst>
                                    </p:anim>
                                    <p:anim calcmode="lin" valueType="num">
                                      <p:cBhvr additive="base">
                                        <p:cTn id="14" dur="500" fill="hold"/>
                                        <p:tgtEl>
                                          <p:spTgt spid="45061"/>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5063"/>
                                        </p:tgtEl>
                                        <p:attrNameLst>
                                          <p:attrName>style.visibility</p:attrName>
                                        </p:attrNameLst>
                                      </p:cBhvr>
                                      <p:to>
                                        <p:strVal val="visible"/>
                                      </p:to>
                                    </p:set>
                                    <p:anim calcmode="lin" valueType="num">
                                      <p:cBhvr additive="base">
                                        <p:cTn id="19" dur="500" fill="hold"/>
                                        <p:tgtEl>
                                          <p:spTgt spid="45063"/>
                                        </p:tgtEl>
                                        <p:attrNameLst>
                                          <p:attrName>ppt_x</p:attrName>
                                        </p:attrNameLst>
                                      </p:cBhvr>
                                      <p:tavLst>
                                        <p:tav tm="0">
                                          <p:val>
                                            <p:strVal val="#ppt_x"/>
                                          </p:val>
                                        </p:tav>
                                        <p:tav tm="100000">
                                          <p:val>
                                            <p:strVal val="#ppt_x"/>
                                          </p:val>
                                        </p:tav>
                                      </p:tavLst>
                                    </p:anim>
                                    <p:anim calcmode="lin" valueType="num">
                                      <p:cBhvr additive="base">
                                        <p:cTn id="20" dur="500" fill="hold"/>
                                        <p:tgtEl>
                                          <p:spTgt spid="45063"/>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8" presetClass="entr" presetSubtype="16" fill="hold" grpId="0" nodeType="clickEffect">
                                  <p:stCondLst>
                                    <p:cond delay="0"/>
                                  </p:stCondLst>
                                  <p:childTnLst>
                                    <p:set>
                                      <p:cBhvr>
                                        <p:cTn id="24" dur="1" fill="hold">
                                          <p:stCondLst>
                                            <p:cond delay="0"/>
                                          </p:stCondLst>
                                        </p:cTn>
                                        <p:tgtEl>
                                          <p:spTgt spid="45064"/>
                                        </p:tgtEl>
                                        <p:attrNameLst>
                                          <p:attrName>style.visibility</p:attrName>
                                        </p:attrNameLst>
                                      </p:cBhvr>
                                      <p:to>
                                        <p:strVal val="visible"/>
                                      </p:to>
                                    </p:set>
                                    <p:animEffect transition="in" filter="diamond(in)">
                                      <p:cBhvr>
                                        <p:cTn id="25" dur="2000"/>
                                        <p:tgtEl>
                                          <p:spTgt spid="45064"/>
                                        </p:tgtEl>
                                      </p:cBhvr>
                                    </p:animEffect>
                                  </p:childTnLst>
                                </p:cTn>
                              </p:par>
                              <p:par>
                                <p:cTn id="26" presetID="8" presetClass="entr" presetSubtype="16" fill="hold" grpId="0" nodeType="withEffect">
                                  <p:stCondLst>
                                    <p:cond delay="0"/>
                                  </p:stCondLst>
                                  <p:childTnLst>
                                    <p:set>
                                      <p:cBhvr>
                                        <p:cTn id="27" dur="1" fill="hold">
                                          <p:stCondLst>
                                            <p:cond delay="0"/>
                                          </p:stCondLst>
                                        </p:cTn>
                                        <p:tgtEl>
                                          <p:spTgt spid="45065"/>
                                        </p:tgtEl>
                                        <p:attrNameLst>
                                          <p:attrName>style.visibility</p:attrName>
                                        </p:attrNameLst>
                                      </p:cBhvr>
                                      <p:to>
                                        <p:strVal val="visible"/>
                                      </p:to>
                                    </p:set>
                                    <p:animEffect transition="in" filter="diamond(in)">
                                      <p:cBhvr>
                                        <p:cTn id="28" dur="2000"/>
                                        <p:tgtEl>
                                          <p:spTgt spid="45065"/>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8" presetClass="entr" presetSubtype="16" fill="hold" grpId="0" nodeType="clickEffect">
                                  <p:stCondLst>
                                    <p:cond delay="0"/>
                                  </p:stCondLst>
                                  <p:childTnLst>
                                    <p:set>
                                      <p:cBhvr>
                                        <p:cTn id="32" dur="1" fill="hold">
                                          <p:stCondLst>
                                            <p:cond delay="0"/>
                                          </p:stCondLst>
                                        </p:cTn>
                                        <p:tgtEl>
                                          <p:spTgt spid="45066"/>
                                        </p:tgtEl>
                                        <p:attrNameLst>
                                          <p:attrName>style.visibility</p:attrName>
                                        </p:attrNameLst>
                                      </p:cBhvr>
                                      <p:to>
                                        <p:strVal val="visible"/>
                                      </p:to>
                                    </p:set>
                                    <p:animEffect transition="in" filter="diamond(in)">
                                      <p:cBhvr>
                                        <p:cTn id="33" dur="2000"/>
                                        <p:tgtEl>
                                          <p:spTgt spid="45066"/>
                                        </p:tgtEl>
                                      </p:cBhvr>
                                    </p:animEffect>
                                  </p:childTnLst>
                                </p:cTn>
                              </p:par>
                              <p:par>
                                <p:cTn id="34" presetID="8" presetClass="entr" presetSubtype="16" fill="hold" grpId="0" nodeType="withEffect">
                                  <p:stCondLst>
                                    <p:cond delay="0"/>
                                  </p:stCondLst>
                                  <p:childTnLst>
                                    <p:set>
                                      <p:cBhvr>
                                        <p:cTn id="35" dur="1" fill="hold">
                                          <p:stCondLst>
                                            <p:cond delay="0"/>
                                          </p:stCondLst>
                                        </p:cTn>
                                        <p:tgtEl>
                                          <p:spTgt spid="45067"/>
                                        </p:tgtEl>
                                        <p:attrNameLst>
                                          <p:attrName>style.visibility</p:attrName>
                                        </p:attrNameLst>
                                      </p:cBhvr>
                                      <p:to>
                                        <p:strVal val="visible"/>
                                      </p:to>
                                    </p:set>
                                    <p:animEffect transition="in" filter="diamond(in)">
                                      <p:cBhvr>
                                        <p:cTn id="36" dur="2000"/>
                                        <p:tgtEl>
                                          <p:spTgt spid="450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p:bldP spid="45061" grpId="0"/>
      <p:bldP spid="45063" grpId="0"/>
      <p:bldP spid="45064" grpId="0" animBg="1"/>
      <p:bldP spid="45065" grpId="0"/>
      <p:bldP spid="45066" grpId="0" animBg="1"/>
      <p:bldP spid="4506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95" name="Rectangle 15"/>
          <p:cNvSpPr>
            <a:spLocks noChangeArrowheads="1"/>
          </p:cNvSpPr>
          <p:nvPr/>
        </p:nvSpPr>
        <p:spPr bwMode="auto">
          <a:xfrm>
            <a:off x="762000" y="6172200"/>
            <a:ext cx="7620000" cy="533400"/>
          </a:xfrm>
          <a:prstGeom prst="rect">
            <a:avLst/>
          </a:prstGeom>
          <a:solidFill>
            <a:srgbClr val="000000"/>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46084" name="Text Box 4"/>
          <p:cNvSpPr txBox="1">
            <a:spLocks noChangeArrowheads="1"/>
          </p:cNvSpPr>
          <p:nvPr/>
        </p:nvSpPr>
        <p:spPr bwMode="auto">
          <a:xfrm>
            <a:off x="381000" y="152400"/>
            <a:ext cx="82915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sz="3600">
                <a:solidFill>
                  <a:srgbClr val="000099"/>
                </a:solidFill>
                <a:effectLst>
                  <a:outerShdw blurRad="38100" dist="38100" dir="2700000" algn="tl">
                    <a:srgbClr val="000000"/>
                  </a:outerShdw>
                </a:effectLst>
              </a:rPr>
              <a:t>Lively recount writing</a:t>
            </a:r>
            <a:endParaRPr lang="en-US" altLang="en-US" sz="3600">
              <a:solidFill>
                <a:srgbClr val="000099"/>
              </a:solidFill>
              <a:effectLst>
                <a:outerShdw blurRad="38100" dist="38100" dir="2700000" algn="tl">
                  <a:srgbClr val="000000"/>
                </a:outerShdw>
              </a:effectLst>
            </a:endParaRPr>
          </a:p>
        </p:txBody>
      </p:sp>
      <p:sp>
        <p:nvSpPr>
          <p:cNvPr id="46085" name="Text Box 5"/>
          <p:cNvSpPr txBox="1">
            <a:spLocks noChangeArrowheads="1"/>
          </p:cNvSpPr>
          <p:nvPr/>
        </p:nvSpPr>
        <p:spPr bwMode="auto">
          <a:xfrm>
            <a:off x="457200" y="1066800"/>
            <a:ext cx="25923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Try using:</a:t>
            </a:r>
            <a:endParaRPr lang="en-US" altLang="en-US"/>
          </a:p>
        </p:txBody>
      </p:sp>
      <p:sp>
        <p:nvSpPr>
          <p:cNvPr id="46086" name="Text Box 6"/>
          <p:cNvSpPr txBox="1">
            <a:spLocks noChangeArrowheads="1"/>
          </p:cNvSpPr>
          <p:nvPr/>
        </p:nvSpPr>
        <p:spPr bwMode="auto">
          <a:xfrm>
            <a:off x="609600" y="1905000"/>
            <a:ext cx="32400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 powerful verbs</a:t>
            </a:r>
            <a:endParaRPr lang="en-US" altLang="en-US"/>
          </a:p>
        </p:txBody>
      </p:sp>
      <p:sp>
        <p:nvSpPr>
          <p:cNvPr id="46087" name="Text Box 7"/>
          <p:cNvSpPr txBox="1">
            <a:spLocks noChangeArrowheads="1"/>
          </p:cNvSpPr>
          <p:nvPr/>
        </p:nvSpPr>
        <p:spPr bwMode="auto">
          <a:xfrm>
            <a:off x="609600" y="4419600"/>
            <a:ext cx="3455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 quotations</a:t>
            </a:r>
            <a:endParaRPr lang="en-US" altLang="en-US"/>
          </a:p>
        </p:txBody>
      </p:sp>
      <p:sp>
        <p:nvSpPr>
          <p:cNvPr id="46088" name="Text Box 8"/>
          <p:cNvSpPr txBox="1">
            <a:spLocks noChangeArrowheads="1"/>
          </p:cNvSpPr>
          <p:nvPr/>
        </p:nvSpPr>
        <p:spPr bwMode="auto">
          <a:xfrm>
            <a:off x="762000" y="6248400"/>
            <a:ext cx="7772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solidFill>
                  <a:srgbClr val="FFFFFF"/>
                </a:solidFill>
              </a:rPr>
              <a:t>Watch out for these and other recounts in the texts you read</a:t>
            </a:r>
            <a:endParaRPr lang="en-US" altLang="en-US" sz="2000">
              <a:solidFill>
                <a:srgbClr val="FFFFFF"/>
              </a:solidFill>
            </a:endParaRPr>
          </a:p>
        </p:txBody>
      </p:sp>
      <p:sp>
        <p:nvSpPr>
          <p:cNvPr id="46089" name="Text Box 9"/>
          <p:cNvSpPr txBox="1">
            <a:spLocks noChangeArrowheads="1"/>
          </p:cNvSpPr>
          <p:nvPr/>
        </p:nvSpPr>
        <p:spPr bwMode="auto">
          <a:xfrm>
            <a:off x="4572000" y="1828800"/>
            <a:ext cx="2736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 vary your</a:t>
            </a:r>
            <a:endParaRPr lang="en-US" altLang="en-US"/>
          </a:p>
        </p:txBody>
      </p:sp>
      <p:sp>
        <p:nvSpPr>
          <p:cNvPr id="46090" name="Text Box 10"/>
          <p:cNvSpPr txBox="1">
            <a:spLocks noChangeArrowheads="1"/>
          </p:cNvSpPr>
          <p:nvPr/>
        </p:nvSpPr>
        <p:spPr bwMode="auto">
          <a:xfrm>
            <a:off x="4572000" y="2209800"/>
            <a:ext cx="28797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 sentence length</a:t>
            </a:r>
            <a:endParaRPr lang="en-US" altLang="en-US"/>
          </a:p>
        </p:txBody>
      </p:sp>
      <p:sp>
        <p:nvSpPr>
          <p:cNvPr id="46091" name="Text Box 11"/>
          <p:cNvSpPr txBox="1">
            <a:spLocks noChangeArrowheads="1"/>
          </p:cNvSpPr>
          <p:nvPr/>
        </p:nvSpPr>
        <p:spPr bwMode="auto">
          <a:xfrm>
            <a:off x="4572000" y="2590800"/>
            <a:ext cx="32400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 sentence openings</a:t>
            </a:r>
            <a:endParaRPr lang="en-US" altLang="en-US"/>
          </a:p>
        </p:txBody>
      </p:sp>
      <p:sp>
        <p:nvSpPr>
          <p:cNvPr id="46092" name="Text Box 12"/>
          <p:cNvSpPr txBox="1">
            <a:spLocks noChangeArrowheads="1"/>
          </p:cNvSpPr>
          <p:nvPr/>
        </p:nvSpPr>
        <p:spPr bwMode="auto">
          <a:xfrm>
            <a:off x="4572000" y="2971800"/>
            <a:ext cx="3384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 sentence type</a:t>
            </a:r>
            <a:endParaRPr lang="en-US" altLang="en-US"/>
          </a:p>
        </p:txBody>
      </p:sp>
      <p:sp>
        <p:nvSpPr>
          <p:cNvPr id="46093" name="Text Box 13"/>
          <p:cNvSpPr txBox="1">
            <a:spLocks noChangeArrowheads="1"/>
          </p:cNvSpPr>
          <p:nvPr/>
        </p:nvSpPr>
        <p:spPr bwMode="auto">
          <a:xfrm>
            <a:off x="4572000" y="3352800"/>
            <a:ext cx="40322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(use occasional questions or exclamations)</a:t>
            </a:r>
            <a:endParaRPr lang="en-US" altLang="en-US" sz="2000"/>
          </a:p>
        </p:txBody>
      </p:sp>
      <p:sp>
        <p:nvSpPr>
          <p:cNvPr id="46094" name="Text Box 14"/>
          <p:cNvSpPr txBox="1">
            <a:spLocks noChangeArrowheads="1"/>
          </p:cNvSpPr>
          <p:nvPr/>
        </p:nvSpPr>
        <p:spPr bwMode="auto">
          <a:xfrm>
            <a:off x="4572000" y="4495800"/>
            <a:ext cx="40322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 try to link your last line back to the introduction.</a:t>
            </a:r>
            <a:endParaRPr lang="en-US" alt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6085"/>
                                        </p:tgtEl>
                                        <p:attrNameLst>
                                          <p:attrName>style.visibility</p:attrName>
                                        </p:attrNameLst>
                                      </p:cBhvr>
                                      <p:to>
                                        <p:strVal val="visible"/>
                                      </p:to>
                                    </p:set>
                                    <p:anim calcmode="lin" valueType="num">
                                      <p:cBhvr additive="base">
                                        <p:cTn id="7" dur="500" fill="hold"/>
                                        <p:tgtEl>
                                          <p:spTgt spid="46085"/>
                                        </p:tgtEl>
                                        <p:attrNameLst>
                                          <p:attrName>ppt_x</p:attrName>
                                        </p:attrNameLst>
                                      </p:cBhvr>
                                      <p:tavLst>
                                        <p:tav tm="0">
                                          <p:val>
                                            <p:strVal val="#ppt_x"/>
                                          </p:val>
                                        </p:tav>
                                        <p:tav tm="100000">
                                          <p:val>
                                            <p:strVal val="#ppt_x"/>
                                          </p:val>
                                        </p:tav>
                                      </p:tavLst>
                                    </p:anim>
                                    <p:anim calcmode="lin" valueType="num">
                                      <p:cBhvr additive="base">
                                        <p:cTn id="8" dur="500" fill="hold"/>
                                        <p:tgtEl>
                                          <p:spTgt spid="4608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6086"/>
                                        </p:tgtEl>
                                        <p:attrNameLst>
                                          <p:attrName>style.visibility</p:attrName>
                                        </p:attrNameLst>
                                      </p:cBhvr>
                                      <p:to>
                                        <p:strVal val="visible"/>
                                      </p:to>
                                    </p:set>
                                    <p:anim calcmode="lin" valueType="num">
                                      <p:cBhvr additive="base">
                                        <p:cTn id="13" dur="500" fill="hold"/>
                                        <p:tgtEl>
                                          <p:spTgt spid="46086"/>
                                        </p:tgtEl>
                                        <p:attrNameLst>
                                          <p:attrName>ppt_x</p:attrName>
                                        </p:attrNameLst>
                                      </p:cBhvr>
                                      <p:tavLst>
                                        <p:tav tm="0">
                                          <p:val>
                                            <p:strVal val="#ppt_x"/>
                                          </p:val>
                                        </p:tav>
                                        <p:tav tm="100000">
                                          <p:val>
                                            <p:strVal val="#ppt_x"/>
                                          </p:val>
                                        </p:tav>
                                      </p:tavLst>
                                    </p:anim>
                                    <p:anim calcmode="lin" valueType="num">
                                      <p:cBhvr additive="base">
                                        <p:cTn id="14" dur="500" fill="hold"/>
                                        <p:tgtEl>
                                          <p:spTgt spid="4608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6087"/>
                                        </p:tgtEl>
                                        <p:attrNameLst>
                                          <p:attrName>style.visibility</p:attrName>
                                        </p:attrNameLst>
                                      </p:cBhvr>
                                      <p:to>
                                        <p:strVal val="visible"/>
                                      </p:to>
                                    </p:set>
                                    <p:anim calcmode="lin" valueType="num">
                                      <p:cBhvr additive="base">
                                        <p:cTn id="19" dur="500" fill="hold"/>
                                        <p:tgtEl>
                                          <p:spTgt spid="46087"/>
                                        </p:tgtEl>
                                        <p:attrNameLst>
                                          <p:attrName>ppt_x</p:attrName>
                                        </p:attrNameLst>
                                      </p:cBhvr>
                                      <p:tavLst>
                                        <p:tav tm="0">
                                          <p:val>
                                            <p:strVal val="#ppt_x"/>
                                          </p:val>
                                        </p:tav>
                                        <p:tav tm="100000">
                                          <p:val>
                                            <p:strVal val="#ppt_x"/>
                                          </p:val>
                                        </p:tav>
                                      </p:tavLst>
                                    </p:anim>
                                    <p:anim calcmode="lin" valueType="num">
                                      <p:cBhvr additive="base">
                                        <p:cTn id="20" dur="500" fill="hold"/>
                                        <p:tgtEl>
                                          <p:spTgt spid="4608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6088"/>
                                        </p:tgtEl>
                                        <p:attrNameLst>
                                          <p:attrName>style.visibility</p:attrName>
                                        </p:attrNameLst>
                                      </p:cBhvr>
                                      <p:to>
                                        <p:strVal val="visible"/>
                                      </p:to>
                                    </p:set>
                                    <p:anim calcmode="lin" valueType="num">
                                      <p:cBhvr additive="base">
                                        <p:cTn id="25" dur="500" fill="hold"/>
                                        <p:tgtEl>
                                          <p:spTgt spid="46088"/>
                                        </p:tgtEl>
                                        <p:attrNameLst>
                                          <p:attrName>ppt_x</p:attrName>
                                        </p:attrNameLst>
                                      </p:cBhvr>
                                      <p:tavLst>
                                        <p:tav tm="0">
                                          <p:val>
                                            <p:strVal val="#ppt_x"/>
                                          </p:val>
                                        </p:tav>
                                        <p:tav tm="100000">
                                          <p:val>
                                            <p:strVal val="#ppt_x"/>
                                          </p:val>
                                        </p:tav>
                                      </p:tavLst>
                                    </p:anim>
                                    <p:anim calcmode="lin" valueType="num">
                                      <p:cBhvr additive="base">
                                        <p:cTn id="26" dur="500" fill="hold"/>
                                        <p:tgtEl>
                                          <p:spTgt spid="46088"/>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6089"/>
                                        </p:tgtEl>
                                        <p:attrNameLst>
                                          <p:attrName>style.visibility</p:attrName>
                                        </p:attrNameLst>
                                      </p:cBhvr>
                                      <p:to>
                                        <p:strVal val="visible"/>
                                      </p:to>
                                    </p:set>
                                    <p:anim calcmode="lin" valueType="num">
                                      <p:cBhvr additive="base">
                                        <p:cTn id="31" dur="500" fill="hold"/>
                                        <p:tgtEl>
                                          <p:spTgt spid="46089"/>
                                        </p:tgtEl>
                                        <p:attrNameLst>
                                          <p:attrName>ppt_x</p:attrName>
                                        </p:attrNameLst>
                                      </p:cBhvr>
                                      <p:tavLst>
                                        <p:tav tm="0">
                                          <p:val>
                                            <p:strVal val="#ppt_x"/>
                                          </p:val>
                                        </p:tav>
                                        <p:tav tm="100000">
                                          <p:val>
                                            <p:strVal val="#ppt_x"/>
                                          </p:val>
                                        </p:tav>
                                      </p:tavLst>
                                    </p:anim>
                                    <p:anim calcmode="lin" valueType="num">
                                      <p:cBhvr additive="base">
                                        <p:cTn id="32" dur="500" fill="hold"/>
                                        <p:tgtEl>
                                          <p:spTgt spid="46089"/>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6090"/>
                                        </p:tgtEl>
                                        <p:attrNameLst>
                                          <p:attrName>style.visibility</p:attrName>
                                        </p:attrNameLst>
                                      </p:cBhvr>
                                      <p:to>
                                        <p:strVal val="visible"/>
                                      </p:to>
                                    </p:set>
                                    <p:anim calcmode="lin" valueType="num">
                                      <p:cBhvr additive="base">
                                        <p:cTn id="37" dur="500" fill="hold"/>
                                        <p:tgtEl>
                                          <p:spTgt spid="46090"/>
                                        </p:tgtEl>
                                        <p:attrNameLst>
                                          <p:attrName>ppt_x</p:attrName>
                                        </p:attrNameLst>
                                      </p:cBhvr>
                                      <p:tavLst>
                                        <p:tav tm="0">
                                          <p:val>
                                            <p:strVal val="#ppt_x"/>
                                          </p:val>
                                        </p:tav>
                                        <p:tav tm="100000">
                                          <p:val>
                                            <p:strVal val="#ppt_x"/>
                                          </p:val>
                                        </p:tav>
                                      </p:tavLst>
                                    </p:anim>
                                    <p:anim calcmode="lin" valueType="num">
                                      <p:cBhvr additive="base">
                                        <p:cTn id="38" dur="500" fill="hold"/>
                                        <p:tgtEl>
                                          <p:spTgt spid="46090"/>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6091"/>
                                        </p:tgtEl>
                                        <p:attrNameLst>
                                          <p:attrName>style.visibility</p:attrName>
                                        </p:attrNameLst>
                                      </p:cBhvr>
                                      <p:to>
                                        <p:strVal val="visible"/>
                                      </p:to>
                                    </p:set>
                                    <p:anim calcmode="lin" valueType="num">
                                      <p:cBhvr additive="base">
                                        <p:cTn id="43" dur="500" fill="hold"/>
                                        <p:tgtEl>
                                          <p:spTgt spid="46091"/>
                                        </p:tgtEl>
                                        <p:attrNameLst>
                                          <p:attrName>ppt_x</p:attrName>
                                        </p:attrNameLst>
                                      </p:cBhvr>
                                      <p:tavLst>
                                        <p:tav tm="0">
                                          <p:val>
                                            <p:strVal val="#ppt_x"/>
                                          </p:val>
                                        </p:tav>
                                        <p:tav tm="100000">
                                          <p:val>
                                            <p:strVal val="#ppt_x"/>
                                          </p:val>
                                        </p:tav>
                                      </p:tavLst>
                                    </p:anim>
                                    <p:anim calcmode="lin" valueType="num">
                                      <p:cBhvr additive="base">
                                        <p:cTn id="44" dur="500" fill="hold"/>
                                        <p:tgtEl>
                                          <p:spTgt spid="46091"/>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6092"/>
                                        </p:tgtEl>
                                        <p:attrNameLst>
                                          <p:attrName>style.visibility</p:attrName>
                                        </p:attrNameLst>
                                      </p:cBhvr>
                                      <p:to>
                                        <p:strVal val="visible"/>
                                      </p:to>
                                    </p:set>
                                    <p:anim calcmode="lin" valueType="num">
                                      <p:cBhvr additive="base">
                                        <p:cTn id="49" dur="500" fill="hold"/>
                                        <p:tgtEl>
                                          <p:spTgt spid="46092"/>
                                        </p:tgtEl>
                                        <p:attrNameLst>
                                          <p:attrName>ppt_x</p:attrName>
                                        </p:attrNameLst>
                                      </p:cBhvr>
                                      <p:tavLst>
                                        <p:tav tm="0">
                                          <p:val>
                                            <p:strVal val="#ppt_x"/>
                                          </p:val>
                                        </p:tav>
                                        <p:tav tm="100000">
                                          <p:val>
                                            <p:strVal val="#ppt_x"/>
                                          </p:val>
                                        </p:tav>
                                      </p:tavLst>
                                    </p:anim>
                                    <p:anim calcmode="lin" valueType="num">
                                      <p:cBhvr additive="base">
                                        <p:cTn id="50" dur="500" fill="hold"/>
                                        <p:tgtEl>
                                          <p:spTgt spid="46092"/>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6093"/>
                                        </p:tgtEl>
                                        <p:attrNameLst>
                                          <p:attrName>style.visibility</p:attrName>
                                        </p:attrNameLst>
                                      </p:cBhvr>
                                      <p:to>
                                        <p:strVal val="visible"/>
                                      </p:to>
                                    </p:set>
                                    <p:anim calcmode="lin" valueType="num">
                                      <p:cBhvr additive="base">
                                        <p:cTn id="55" dur="500" fill="hold"/>
                                        <p:tgtEl>
                                          <p:spTgt spid="46093"/>
                                        </p:tgtEl>
                                        <p:attrNameLst>
                                          <p:attrName>ppt_x</p:attrName>
                                        </p:attrNameLst>
                                      </p:cBhvr>
                                      <p:tavLst>
                                        <p:tav tm="0">
                                          <p:val>
                                            <p:strVal val="#ppt_x"/>
                                          </p:val>
                                        </p:tav>
                                        <p:tav tm="100000">
                                          <p:val>
                                            <p:strVal val="#ppt_x"/>
                                          </p:val>
                                        </p:tav>
                                      </p:tavLst>
                                    </p:anim>
                                    <p:anim calcmode="lin" valueType="num">
                                      <p:cBhvr additive="base">
                                        <p:cTn id="56" dur="500" fill="hold"/>
                                        <p:tgtEl>
                                          <p:spTgt spid="46093"/>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6094"/>
                                        </p:tgtEl>
                                        <p:attrNameLst>
                                          <p:attrName>style.visibility</p:attrName>
                                        </p:attrNameLst>
                                      </p:cBhvr>
                                      <p:to>
                                        <p:strVal val="visible"/>
                                      </p:to>
                                    </p:set>
                                    <p:anim calcmode="lin" valueType="num">
                                      <p:cBhvr additive="base">
                                        <p:cTn id="61" dur="500" fill="hold"/>
                                        <p:tgtEl>
                                          <p:spTgt spid="46094"/>
                                        </p:tgtEl>
                                        <p:attrNameLst>
                                          <p:attrName>ppt_x</p:attrName>
                                        </p:attrNameLst>
                                      </p:cBhvr>
                                      <p:tavLst>
                                        <p:tav tm="0">
                                          <p:val>
                                            <p:strVal val="#ppt_x"/>
                                          </p:val>
                                        </p:tav>
                                        <p:tav tm="100000">
                                          <p:val>
                                            <p:strVal val="#ppt_x"/>
                                          </p:val>
                                        </p:tav>
                                      </p:tavLst>
                                    </p:anim>
                                    <p:anim calcmode="lin" valueType="num">
                                      <p:cBhvr additive="base">
                                        <p:cTn id="62" dur="500" fill="hold"/>
                                        <p:tgtEl>
                                          <p:spTgt spid="460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5" grpId="0"/>
      <p:bldP spid="46086" grpId="0"/>
      <p:bldP spid="46087" grpId="0"/>
      <p:bldP spid="46088" grpId="0"/>
      <p:bldP spid="46089" grpId="0"/>
      <p:bldP spid="46090" grpId="0"/>
      <p:bldP spid="46091" grpId="0"/>
      <p:bldP spid="46092" grpId="0"/>
      <p:bldP spid="46093" grpId="0"/>
      <p:bldP spid="4609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4"/>
          <p:cNvSpPr>
            <a:spLocks noGrp="1" noChangeArrowheads="1"/>
          </p:cNvSpPr>
          <p:nvPr>
            <p:ph type="title"/>
          </p:nvPr>
        </p:nvSpPr>
        <p:spPr>
          <a:xfrm>
            <a:off x="685800" y="260350"/>
            <a:ext cx="8062913" cy="865188"/>
          </a:xfrm>
          <a:noFill/>
          <a:ln/>
        </p:spPr>
        <p:txBody>
          <a:bodyPr/>
          <a:lstStyle/>
          <a:p>
            <a:r>
              <a:rPr lang="en-GB" altLang="en-US">
                <a:solidFill>
                  <a:srgbClr val="000099"/>
                </a:solidFill>
                <a:effectLst>
                  <a:outerShdw blurRad="38100" dist="38100" dir="2700000" algn="tl">
                    <a:srgbClr val="000000"/>
                  </a:outerShdw>
                </a:effectLst>
                <a:latin typeface="Comic Sans MS" panose="030F0702030302020204" pitchFamily="66" charset="0"/>
              </a:rPr>
              <a:t>When writing with a partner..</a:t>
            </a:r>
            <a:endParaRPr lang="en-US" altLang="en-US">
              <a:solidFill>
                <a:srgbClr val="000099"/>
              </a:solidFill>
              <a:effectLst>
                <a:outerShdw blurRad="38100" dist="38100" dir="2700000" algn="tl">
                  <a:srgbClr val="000000"/>
                </a:outerShdw>
              </a:effectLst>
              <a:latin typeface="Comic Sans MS" panose="030F0702030302020204" pitchFamily="66" charset="0"/>
            </a:endParaRPr>
          </a:p>
        </p:txBody>
      </p:sp>
      <p:sp>
        <p:nvSpPr>
          <p:cNvPr id="47109" name="Text Box 5"/>
          <p:cNvSpPr txBox="1">
            <a:spLocks noChangeArrowheads="1"/>
          </p:cNvSpPr>
          <p:nvPr/>
        </p:nvSpPr>
        <p:spPr bwMode="auto">
          <a:xfrm>
            <a:off x="323850" y="1484313"/>
            <a:ext cx="3816350" cy="822325"/>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0099FF"/>
                    </a:gs>
                  </a:gsLst>
                  <a:path path="shape">
                    <a:fillToRect l="50000" t="50000" r="50000" b="50000"/>
                  </a:path>
                </a:gradFill>
              </a14:hiddenFill>
            </a:ext>
            <a:ext uri="{91240B29-F687-4F45-9708-019B960494DF}">
              <a14:hiddenLine xmlns:a14="http://schemas.microsoft.com/office/drawing/2010/main" w="38100" algn="ctr">
                <a:solidFill>
                  <a:srgbClr val="33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r>
              <a:rPr lang="en-GB" altLang="en-US" sz="5400" b="1">
                <a:solidFill>
                  <a:srgbClr val="000099"/>
                </a:solidFill>
                <a:effectLst>
                  <a:outerShdw blurRad="38100" dist="38100" dir="2700000" algn="tl">
                    <a:srgbClr val="000000"/>
                  </a:outerShdw>
                </a:effectLst>
              </a:rPr>
              <a:t>REHEARSE</a:t>
            </a:r>
            <a:endParaRPr lang="en-US" altLang="en-US" sz="5400" b="1">
              <a:solidFill>
                <a:srgbClr val="000099"/>
              </a:solidFill>
              <a:effectLst>
                <a:outerShdw blurRad="38100" dist="38100" dir="2700000" algn="tl">
                  <a:srgbClr val="000000"/>
                </a:outerShdw>
              </a:effectLst>
            </a:endParaRPr>
          </a:p>
        </p:txBody>
      </p:sp>
      <p:sp>
        <p:nvSpPr>
          <p:cNvPr id="47110" name="Text Box 6"/>
          <p:cNvSpPr txBox="1">
            <a:spLocks noChangeArrowheads="1"/>
          </p:cNvSpPr>
          <p:nvPr/>
        </p:nvSpPr>
        <p:spPr bwMode="auto">
          <a:xfrm>
            <a:off x="4716463" y="1484313"/>
            <a:ext cx="3816350" cy="974725"/>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0099FF"/>
                    </a:gs>
                  </a:gsLst>
                  <a:path path="shape">
                    <a:fillToRect l="50000" t="50000" r="50000" b="50000"/>
                  </a:path>
                </a:gradFill>
              </a14:hiddenFill>
            </a:ext>
            <a:ext uri="{91240B29-F687-4F45-9708-019B960494DF}">
              <a14:hiddenLine xmlns:a14="http://schemas.microsoft.com/office/drawing/2010/main" w="38100" algn="ctr">
                <a:solidFill>
                  <a:srgbClr val="33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r>
              <a:rPr lang="en-GB" altLang="en-US" sz="3200"/>
              <a:t>Say each phrase or sentence aloud</a:t>
            </a:r>
            <a:endParaRPr lang="en-US" altLang="en-US" sz="3200"/>
          </a:p>
        </p:txBody>
      </p:sp>
      <p:sp>
        <p:nvSpPr>
          <p:cNvPr id="47111" name="Text Box 7"/>
          <p:cNvSpPr txBox="1">
            <a:spLocks noChangeArrowheads="1"/>
          </p:cNvSpPr>
          <p:nvPr/>
        </p:nvSpPr>
        <p:spPr bwMode="auto">
          <a:xfrm>
            <a:off x="4859338" y="2492375"/>
            <a:ext cx="3743325" cy="487363"/>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0099FF"/>
                    </a:gs>
                  </a:gsLst>
                  <a:path path="shape">
                    <a:fillToRect l="50000" t="50000" r="50000" b="50000"/>
                  </a:path>
                </a:gradFill>
              </a14:hiddenFill>
            </a:ext>
            <a:ext uri="{91240B29-F687-4F45-9708-019B960494DF}">
              <a14:hiddenLine xmlns:a14="http://schemas.microsoft.com/office/drawing/2010/main" w="38100" algn="ctr">
                <a:solidFill>
                  <a:srgbClr val="33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r>
              <a:rPr lang="en-GB" altLang="en-US" sz="3200"/>
              <a:t>Improve if possible</a:t>
            </a:r>
            <a:endParaRPr lang="en-US" altLang="en-US" sz="3200"/>
          </a:p>
        </p:txBody>
      </p:sp>
      <p:sp>
        <p:nvSpPr>
          <p:cNvPr id="47112" name="Text Box 8"/>
          <p:cNvSpPr txBox="1">
            <a:spLocks noChangeArrowheads="1"/>
          </p:cNvSpPr>
          <p:nvPr/>
        </p:nvSpPr>
        <p:spPr bwMode="auto">
          <a:xfrm>
            <a:off x="611188" y="3429000"/>
            <a:ext cx="3240087" cy="822325"/>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0099FF"/>
                    </a:gs>
                  </a:gsLst>
                  <a:path path="shape">
                    <a:fillToRect l="50000" t="50000" r="50000" b="50000"/>
                  </a:path>
                </a:gradFill>
              </a14:hiddenFill>
            </a:ext>
            <a:ext uri="{91240B29-F687-4F45-9708-019B960494DF}">
              <a14:hiddenLine xmlns:a14="http://schemas.microsoft.com/office/drawing/2010/main" w="38100" algn="ctr">
                <a:solidFill>
                  <a:srgbClr val="33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r>
              <a:rPr lang="en-GB" altLang="en-US" sz="5400">
                <a:solidFill>
                  <a:srgbClr val="000099"/>
                </a:solidFill>
                <a:effectLst>
                  <a:outerShdw blurRad="38100" dist="38100" dir="2700000" algn="tl">
                    <a:srgbClr val="000000"/>
                  </a:outerShdw>
                </a:effectLst>
              </a:rPr>
              <a:t>WRITE</a:t>
            </a:r>
            <a:endParaRPr lang="en-US" altLang="en-US" sz="5400">
              <a:solidFill>
                <a:srgbClr val="000099"/>
              </a:solidFill>
              <a:effectLst>
                <a:outerShdw blurRad="38100" dist="38100" dir="2700000" algn="tl">
                  <a:srgbClr val="000000"/>
                </a:outerShdw>
              </a:effectLst>
            </a:endParaRPr>
          </a:p>
        </p:txBody>
      </p:sp>
      <p:sp>
        <p:nvSpPr>
          <p:cNvPr id="47113" name="Text Box 9"/>
          <p:cNvSpPr txBox="1">
            <a:spLocks noChangeArrowheads="1"/>
          </p:cNvSpPr>
          <p:nvPr/>
        </p:nvSpPr>
        <p:spPr bwMode="auto">
          <a:xfrm>
            <a:off x="4140200" y="3789363"/>
            <a:ext cx="3600450" cy="487362"/>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0099FF"/>
                    </a:gs>
                  </a:gsLst>
                  <a:path path="shape">
                    <a:fillToRect l="50000" t="50000" r="50000" b="50000"/>
                  </a:path>
                </a:gradFill>
              </a14:hiddenFill>
            </a:ext>
            <a:ext uri="{91240B29-F687-4F45-9708-019B960494DF}">
              <a14:hiddenLine xmlns:a14="http://schemas.microsoft.com/office/drawing/2010/main" w="38100" algn="ctr">
                <a:solidFill>
                  <a:srgbClr val="33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r>
              <a:rPr lang="en-GB" altLang="en-US" sz="3200">
                <a:solidFill>
                  <a:srgbClr val="000099"/>
                </a:solidFill>
              </a:rPr>
              <a:t>One writes, </a:t>
            </a:r>
            <a:r>
              <a:rPr lang="en-GB" altLang="en-US" sz="3200">
                <a:solidFill>
                  <a:srgbClr val="FF6600"/>
                </a:solidFill>
              </a:rPr>
              <a:t>  </a:t>
            </a:r>
            <a:endParaRPr lang="en-US" altLang="en-US" sz="3200">
              <a:solidFill>
                <a:srgbClr val="FF6600"/>
              </a:solidFill>
            </a:endParaRPr>
          </a:p>
        </p:txBody>
      </p:sp>
      <p:sp>
        <p:nvSpPr>
          <p:cNvPr id="47114" name="Text Box 10"/>
          <p:cNvSpPr txBox="1">
            <a:spLocks noChangeArrowheads="1"/>
          </p:cNvSpPr>
          <p:nvPr/>
        </p:nvSpPr>
        <p:spPr bwMode="auto">
          <a:xfrm>
            <a:off x="6011863" y="4292600"/>
            <a:ext cx="2449512" cy="487363"/>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0099FF"/>
                    </a:gs>
                  </a:gsLst>
                  <a:path path="shape">
                    <a:fillToRect l="50000" t="50000" r="50000" b="50000"/>
                  </a:path>
                </a:gradFill>
              </a14:hiddenFill>
            </a:ext>
            <a:ext uri="{91240B29-F687-4F45-9708-019B960494DF}">
              <a14:hiddenLine xmlns:a14="http://schemas.microsoft.com/office/drawing/2010/main" w="38100" algn="ctr">
                <a:solidFill>
                  <a:srgbClr val="33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r>
              <a:rPr lang="en-GB" altLang="en-US" sz="3200">
                <a:solidFill>
                  <a:srgbClr val="000099"/>
                </a:solidFill>
              </a:rPr>
              <a:t>one helps</a:t>
            </a:r>
            <a:r>
              <a:rPr lang="en-GB" altLang="en-US" sz="3200">
                <a:solidFill>
                  <a:srgbClr val="FF6600"/>
                </a:solidFill>
              </a:rPr>
              <a:t>.</a:t>
            </a:r>
            <a:endParaRPr lang="en-US" altLang="en-US" sz="3200">
              <a:solidFill>
                <a:srgbClr val="FF6600"/>
              </a:solidFill>
            </a:endParaRPr>
          </a:p>
        </p:txBody>
      </p:sp>
      <p:sp>
        <p:nvSpPr>
          <p:cNvPr id="47115" name="Text Box 11"/>
          <p:cNvSpPr txBox="1">
            <a:spLocks noChangeArrowheads="1"/>
          </p:cNvSpPr>
          <p:nvPr/>
        </p:nvSpPr>
        <p:spPr bwMode="auto">
          <a:xfrm>
            <a:off x="539750" y="5157788"/>
            <a:ext cx="3024188" cy="822325"/>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0099FF"/>
                    </a:gs>
                  </a:gsLst>
                  <a:path path="shape">
                    <a:fillToRect l="50000" t="50000" r="50000" b="50000"/>
                  </a:path>
                </a:gradFill>
              </a14:hiddenFill>
            </a:ext>
            <a:ext uri="{91240B29-F687-4F45-9708-019B960494DF}">
              <a14:hiddenLine xmlns:a14="http://schemas.microsoft.com/office/drawing/2010/main" w="38100" algn="ctr">
                <a:solidFill>
                  <a:srgbClr val="33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r>
              <a:rPr lang="en-GB" altLang="en-US" sz="5400">
                <a:solidFill>
                  <a:srgbClr val="000099"/>
                </a:solidFill>
                <a:effectLst>
                  <a:outerShdw blurRad="38100" dist="38100" dir="2700000" algn="tl">
                    <a:srgbClr val="000000"/>
                  </a:outerShdw>
                </a:effectLst>
              </a:rPr>
              <a:t>RE-READ</a:t>
            </a:r>
            <a:endParaRPr lang="en-US" altLang="en-US" sz="5400">
              <a:solidFill>
                <a:srgbClr val="000099"/>
              </a:solidFill>
              <a:effectLst>
                <a:outerShdw blurRad="38100" dist="38100" dir="2700000" algn="tl">
                  <a:srgbClr val="000000"/>
                </a:outerShdw>
              </a:effectLst>
            </a:endParaRPr>
          </a:p>
        </p:txBody>
      </p:sp>
      <p:sp>
        <p:nvSpPr>
          <p:cNvPr id="47116" name="Text Box 12"/>
          <p:cNvSpPr txBox="1">
            <a:spLocks noChangeArrowheads="1"/>
          </p:cNvSpPr>
          <p:nvPr/>
        </p:nvSpPr>
        <p:spPr bwMode="auto">
          <a:xfrm>
            <a:off x="4716463" y="5229225"/>
            <a:ext cx="3997325" cy="974725"/>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0099FF"/>
                    </a:gs>
                  </a:gsLst>
                  <a:path path="shape">
                    <a:fillToRect l="50000" t="50000" r="50000" b="50000"/>
                  </a:path>
                </a:gradFill>
              </a14:hiddenFill>
            </a:ext>
            <a:ext uri="{91240B29-F687-4F45-9708-019B960494DF}">
              <a14:hiddenLine xmlns:a14="http://schemas.microsoft.com/office/drawing/2010/main" w="38100" algn="ctr">
                <a:solidFill>
                  <a:srgbClr val="33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r>
              <a:rPr lang="en-GB" altLang="en-US" sz="3200"/>
              <a:t>Read back to check it makes sense</a:t>
            </a:r>
            <a:endParaRPr lang="en-US" altLang="en-US" sz="3200"/>
          </a:p>
        </p:txBody>
      </p:sp>
      <p:sp>
        <p:nvSpPr>
          <p:cNvPr id="47117" name="Text Box 13"/>
          <p:cNvSpPr txBox="1">
            <a:spLocks noChangeArrowheads="1"/>
          </p:cNvSpPr>
          <p:nvPr/>
        </p:nvSpPr>
        <p:spPr bwMode="auto">
          <a:xfrm>
            <a:off x="3924300" y="1484313"/>
            <a:ext cx="1079500" cy="914400"/>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0099FF"/>
                    </a:gs>
                  </a:gsLst>
                  <a:path path="shape">
                    <a:fillToRect l="50000" t="50000" r="50000" b="50000"/>
                  </a:path>
                </a:gradFill>
              </a14:hiddenFill>
            </a:ext>
            <a:ext uri="{91240B29-F687-4F45-9708-019B960494DF}">
              <a14:hiddenLine xmlns:a14="http://schemas.microsoft.com/office/drawing/2010/main" w="38100" algn="ctr">
                <a:solidFill>
                  <a:srgbClr val="33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r>
              <a:rPr lang="en-GB" altLang="en-US" sz="6000" b="1"/>
              <a:t>* </a:t>
            </a:r>
            <a:endParaRPr lang="en-US" altLang="en-US" b="1"/>
          </a:p>
        </p:txBody>
      </p:sp>
      <p:sp>
        <p:nvSpPr>
          <p:cNvPr id="47118" name="Rectangle 14"/>
          <p:cNvSpPr>
            <a:spLocks noChangeArrowheads="1"/>
          </p:cNvSpPr>
          <p:nvPr/>
        </p:nvSpPr>
        <p:spPr bwMode="auto">
          <a:xfrm>
            <a:off x="4140200" y="2349500"/>
            <a:ext cx="3460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6000" b="1"/>
              <a:t>*</a:t>
            </a:r>
            <a:endParaRPr lang="en-US" altLang="en-US" sz="6000" b="1"/>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7109"/>
                                        </p:tgtEl>
                                        <p:attrNameLst>
                                          <p:attrName>style.visibility</p:attrName>
                                        </p:attrNameLst>
                                      </p:cBhvr>
                                      <p:to>
                                        <p:strVal val="visible"/>
                                      </p:to>
                                    </p:set>
                                    <p:animEffect transition="in" filter="blinds(horizontal)">
                                      <p:cBhvr>
                                        <p:cTn id="7" dur="500"/>
                                        <p:tgtEl>
                                          <p:spTgt spid="4710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7117"/>
                                        </p:tgtEl>
                                        <p:attrNameLst>
                                          <p:attrName>style.visibility</p:attrName>
                                        </p:attrNameLst>
                                      </p:cBhvr>
                                      <p:to>
                                        <p:strVal val="visible"/>
                                      </p:to>
                                    </p:set>
                                    <p:anim calcmode="lin" valueType="num">
                                      <p:cBhvr additive="base">
                                        <p:cTn id="12" dur="500" fill="hold"/>
                                        <p:tgtEl>
                                          <p:spTgt spid="47117"/>
                                        </p:tgtEl>
                                        <p:attrNameLst>
                                          <p:attrName>ppt_x</p:attrName>
                                        </p:attrNameLst>
                                      </p:cBhvr>
                                      <p:tavLst>
                                        <p:tav tm="0">
                                          <p:val>
                                            <p:strVal val="#ppt_x"/>
                                          </p:val>
                                        </p:tav>
                                        <p:tav tm="100000">
                                          <p:val>
                                            <p:strVal val="#ppt_x"/>
                                          </p:val>
                                        </p:tav>
                                      </p:tavLst>
                                    </p:anim>
                                    <p:anim calcmode="lin" valueType="num">
                                      <p:cBhvr additive="base">
                                        <p:cTn id="13" dur="500" fill="hold"/>
                                        <p:tgtEl>
                                          <p:spTgt spid="47117"/>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47110"/>
                                        </p:tgtEl>
                                        <p:attrNameLst>
                                          <p:attrName>style.visibility</p:attrName>
                                        </p:attrNameLst>
                                      </p:cBhvr>
                                      <p:to>
                                        <p:strVal val="visible"/>
                                      </p:to>
                                    </p:set>
                                    <p:animEffect transition="in" filter="blinds(horizontal)">
                                      <p:cBhvr>
                                        <p:cTn id="18" dur="500"/>
                                        <p:tgtEl>
                                          <p:spTgt spid="4711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7118"/>
                                        </p:tgtEl>
                                        <p:attrNameLst>
                                          <p:attrName>style.visibility</p:attrName>
                                        </p:attrNameLst>
                                      </p:cBhvr>
                                      <p:to>
                                        <p:strVal val="visible"/>
                                      </p:to>
                                    </p:set>
                                    <p:anim calcmode="lin" valueType="num">
                                      <p:cBhvr additive="base">
                                        <p:cTn id="23" dur="500" fill="hold"/>
                                        <p:tgtEl>
                                          <p:spTgt spid="47118"/>
                                        </p:tgtEl>
                                        <p:attrNameLst>
                                          <p:attrName>ppt_x</p:attrName>
                                        </p:attrNameLst>
                                      </p:cBhvr>
                                      <p:tavLst>
                                        <p:tav tm="0">
                                          <p:val>
                                            <p:strVal val="#ppt_x"/>
                                          </p:val>
                                        </p:tav>
                                        <p:tav tm="100000">
                                          <p:val>
                                            <p:strVal val="#ppt_x"/>
                                          </p:val>
                                        </p:tav>
                                      </p:tavLst>
                                    </p:anim>
                                    <p:anim calcmode="lin" valueType="num">
                                      <p:cBhvr additive="base">
                                        <p:cTn id="24" dur="500" fill="hold"/>
                                        <p:tgtEl>
                                          <p:spTgt spid="47118"/>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47111"/>
                                        </p:tgtEl>
                                        <p:attrNameLst>
                                          <p:attrName>style.visibility</p:attrName>
                                        </p:attrNameLst>
                                      </p:cBhvr>
                                      <p:to>
                                        <p:strVal val="visible"/>
                                      </p:to>
                                    </p:set>
                                    <p:animEffect transition="in" filter="blinds(horizontal)">
                                      <p:cBhvr>
                                        <p:cTn id="29" dur="500"/>
                                        <p:tgtEl>
                                          <p:spTgt spid="47111"/>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47112"/>
                                        </p:tgtEl>
                                        <p:attrNameLst>
                                          <p:attrName>style.visibility</p:attrName>
                                        </p:attrNameLst>
                                      </p:cBhvr>
                                      <p:to>
                                        <p:strVal val="visible"/>
                                      </p:to>
                                    </p:set>
                                    <p:anim calcmode="lin" valueType="num">
                                      <p:cBhvr additive="base">
                                        <p:cTn id="34" dur="500" fill="hold"/>
                                        <p:tgtEl>
                                          <p:spTgt spid="47112"/>
                                        </p:tgtEl>
                                        <p:attrNameLst>
                                          <p:attrName>ppt_x</p:attrName>
                                        </p:attrNameLst>
                                      </p:cBhvr>
                                      <p:tavLst>
                                        <p:tav tm="0">
                                          <p:val>
                                            <p:strVal val="#ppt_x"/>
                                          </p:val>
                                        </p:tav>
                                        <p:tav tm="100000">
                                          <p:val>
                                            <p:strVal val="#ppt_x"/>
                                          </p:val>
                                        </p:tav>
                                      </p:tavLst>
                                    </p:anim>
                                    <p:anim calcmode="lin" valueType="num">
                                      <p:cBhvr additive="base">
                                        <p:cTn id="35" dur="500" fill="hold"/>
                                        <p:tgtEl>
                                          <p:spTgt spid="47112"/>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47113"/>
                                        </p:tgtEl>
                                        <p:attrNameLst>
                                          <p:attrName>style.visibility</p:attrName>
                                        </p:attrNameLst>
                                      </p:cBhvr>
                                      <p:to>
                                        <p:strVal val="visible"/>
                                      </p:to>
                                    </p:set>
                                    <p:anim calcmode="lin" valueType="num">
                                      <p:cBhvr additive="base">
                                        <p:cTn id="40" dur="500" fill="hold"/>
                                        <p:tgtEl>
                                          <p:spTgt spid="47113"/>
                                        </p:tgtEl>
                                        <p:attrNameLst>
                                          <p:attrName>ppt_x</p:attrName>
                                        </p:attrNameLst>
                                      </p:cBhvr>
                                      <p:tavLst>
                                        <p:tav tm="0">
                                          <p:val>
                                            <p:strVal val="#ppt_x"/>
                                          </p:val>
                                        </p:tav>
                                        <p:tav tm="100000">
                                          <p:val>
                                            <p:strVal val="#ppt_x"/>
                                          </p:val>
                                        </p:tav>
                                      </p:tavLst>
                                    </p:anim>
                                    <p:anim calcmode="lin" valueType="num">
                                      <p:cBhvr additive="base">
                                        <p:cTn id="41" dur="500" fill="hold"/>
                                        <p:tgtEl>
                                          <p:spTgt spid="47113"/>
                                        </p:tgtEl>
                                        <p:attrNameLst>
                                          <p:attrName>ppt_y</p:attrName>
                                        </p:attrNameLst>
                                      </p:cBhvr>
                                      <p:tavLst>
                                        <p:tav tm="0">
                                          <p:val>
                                            <p:strVal val="1+#ppt_h/2"/>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47114"/>
                                        </p:tgtEl>
                                        <p:attrNameLst>
                                          <p:attrName>style.visibility</p:attrName>
                                        </p:attrNameLst>
                                      </p:cBhvr>
                                      <p:to>
                                        <p:strVal val="visible"/>
                                      </p:to>
                                    </p:set>
                                    <p:anim calcmode="lin" valueType="num">
                                      <p:cBhvr additive="base">
                                        <p:cTn id="46" dur="500" fill="hold"/>
                                        <p:tgtEl>
                                          <p:spTgt spid="47114"/>
                                        </p:tgtEl>
                                        <p:attrNameLst>
                                          <p:attrName>ppt_x</p:attrName>
                                        </p:attrNameLst>
                                      </p:cBhvr>
                                      <p:tavLst>
                                        <p:tav tm="0">
                                          <p:val>
                                            <p:strVal val="#ppt_x"/>
                                          </p:val>
                                        </p:tav>
                                        <p:tav tm="100000">
                                          <p:val>
                                            <p:strVal val="#ppt_x"/>
                                          </p:val>
                                        </p:tav>
                                      </p:tavLst>
                                    </p:anim>
                                    <p:anim calcmode="lin" valueType="num">
                                      <p:cBhvr additive="base">
                                        <p:cTn id="47" dur="500" fill="hold"/>
                                        <p:tgtEl>
                                          <p:spTgt spid="47114"/>
                                        </p:tgtEl>
                                        <p:attrNameLst>
                                          <p:attrName>ppt_y</p:attrName>
                                        </p:attrNameLst>
                                      </p:cBhvr>
                                      <p:tavLst>
                                        <p:tav tm="0">
                                          <p:val>
                                            <p:strVal val="1+#ppt_h/2"/>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47115"/>
                                        </p:tgtEl>
                                        <p:attrNameLst>
                                          <p:attrName>style.visibility</p:attrName>
                                        </p:attrNameLst>
                                      </p:cBhvr>
                                      <p:to>
                                        <p:strVal val="visible"/>
                                      </p:to>
                                    </p:set>
                                    <p:animEffect transition="in" filter="checkerboard(across)">
                                      <p:cBhvr>
                                        <p:cTn id="52" dur="500"/>
                                        <p:tgtEl>
                                          <p:spTgt spid="4711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47116"/>
                                        </p:tgtEl>
                                        <p:attrNameLst>
                                          <p:attrName>style.visibility</p:attrName>
                                        </p:attrNameLst>
                                      </p:cBhvr>
                                      <p:to>
                                        <p:strVal val="visible"/>
                                      </p:to>
                                    </p:set>
                                    <p:animEffect transition="in" filter="checkerboard(across)">
                                      <p:cBhvr>
                                        <p:cTn id="57" dur="500"/>
                                        <p:tgtEl>
                                          <p:spTgt spid="47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9" grpId="0"/>
      <p:bldP spid="47110" grpId="0"/>
      <p:bldP spid="47111" grpId="0"/>
      <p:bldP spid="47112" grpId="0"/>
      <p:bldP spid="47113" grpId="0"/>
      <p:bldP spid="47114" grpId="0"/>
      <p:bldP spid="47115" grpId="0"/>
      <p:bldP spid="47116" grpId="0"/>
      <p:bldP spid="47117" grpId="0"/>
      <p:bldP spid="47118" grpId="0"/>
    </p:bldLst>
  </p:timing>
</p:sld>
</file>

<file path=ppt/theme/theme1.xml><?xml version="1.0" encoding="utf-8"?>
<a:theme xmlns:a="http://schemas.openxmlformats.org/drawingml/2006/main" name="Default Design">
  <a:themeElements>
    <a:clrScheme name="">
      <a:dk1>
        <a:srgbClr val="000000"/>
      </a:dk1>
      <a:lt1>
        <a:srgbClr val="C5F9DF"/>
      </a:lt1>
      <a:dk2>
        <a:srgbClr val="000000"/>
      </a:dk2>
      <a:lt2>
        <a:srgbClr val="808080"/>
      </a:lt2>
      <a:accent1>
        <a:srgbClr val="00CC99"/>
      </a:accent1>
      <a:accent2>
        <a:srgbClr val="3333CC"/>
      </a:accent2>
      <a:accent3>
        <a:srgbClr val="DFFBEC"/>
      </a:accent3>
      <a:accent4>
        <a:srgbClr val="000000"/>
      </a:accent4>
      <a:accent5>
        <a:srgbClr val="AAE2CA"/>
      </a:accent5>
      <a:accent6>
        <a:srgbClr val="2D2DB9"/>
      </a:accent6>
      <a:hlink>
        <a:srgbClr val="008080"/>
      </a:hlink>
      <a:folHlink>
        <a:srgbClr val="00808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2400" b="0" i="0" u="none" strike="noStrike" cap="none" normalizeH="0" baseline="0" smtClean="0">
            <a:ln>
              <a:noFill/>
            </a:ln>
            <a:solidFill>
              <a:schemeClr val="tx1"/>
            </a:solidFill>
            <a:effectLst/>
            <a:latin typeface="Comic Sans MS" panose="030F0702030302020204" pitchFamily="66"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2400" b="0" i="0" u="none" strike="noStrike" cap="none" normalizeH="0" baseline="0" smtClean="0">
            <a:ln>
              <a:noFill/>
            </a:ln>
            <a:solidFill>
              <a:schemeClr val="tx1"/>
            </a:solidFill>
            <a:effectLst/>
            <a:latin typeface="Comic Sans MS" panose="030F0702030302020204" pitchFamily="66"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C5F9DF"/>
        </a:lt1>
        <a:dk2>
          <a:srgbClr val="000000"/>
        </a:dk2>
        <a:lt2>
          <a:srgbClr val="808080"/>
        </a:lt2>
        <a:accent1>
          <a:srgbClr val="00CC99"/>
        </a:accent1>
        <a:accent2>
          <a:srgbClr val="3333CC"/>
        </a:accent2>
        <a:accent3>
          <a:srgbClr val="DFFBEC"/>
        </a:accent3>
        <a:accent4>
          <a:srgbClr val="000000"/>
        </a:accent4>
        <a:accent5>
          <a:srgbClr val="AAE2CA"/>
        </a:accent5>
        <a:accent6>
          <a:srgbClr val="2D2DB9"/>
        </a:accent6>
        <a:hlink>
          <a:srgbClr val="0080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1614</TotalTime>
  <Words>877</Words>
  <Application>Microsoft Office PowerPoint</Application>
  <PresentationFormat>On-screen Show (4:3)</PresentationFormat>
  <Paragraphs>187</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Times New Roman</vt:lpstr>
      <vt:lpstr>Comic Sans MS</vt:lpstr>
      <vt:lpstr>Default Design</vt:lpstr>
      <vt:lpstr>The recount  book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When writing with a partner..</vt:lpstr>
      <vt:lpstr>PowerPoint Presentation</vt:lpstr>
      <vt:lpstr>PowerPoint Presentation</vt:lpstr>
      <vt:lpstr>PowerPoint Presentation</vt:lpstr>
      <vt:lpstr>Alternative ‘skeleton’  note-taking  frameworks</vt:lpstr>
      <vt:lpstr>Diary strip</vt:lpstr>
      <vt:lpstr>Clock face</vt:lpstr>
      <vt:lpstr>Flow chart</vt:lpstr>
      <vt:lpstr>Cards on a washing line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Flintshire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 organisation</dc:title>
  <dc:creator>ICT Unit</dc:creator>
  <cp:lastModifiedBy>Kevin</cp:lastModifiedBy>
  <cp:revision>75</cp:revision>
  <dcterms:created xsi:type="dcterms:W3CDTF">2004-04-01T13:14:17Z</dcterms:created>
  <dcterms:modified xsi:type="dcterms:W3CDTF">2016-01-05T10:30:03Z</dcterms:modified>
</cp:coreProperties>
</file>