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58" r:id="rId5"/>
    <p:sldId id="257" r:id="rId6"/>
    <p:sldId id="256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6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8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14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67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2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37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0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45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42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32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20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A81E-7A2B-4882-937D-99B0B88AE9D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A779A-F24E-4D93-8AB5-B3668529D0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1" r="2504" b="4598"/>
          <a:stretch/>
        </p:blipFill>
        <p:spPr bwMode="auto">
          <a:xfrm>
            <a:off x="217645" y="404664"/>
            <a:ext cx="871356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51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052736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Firstly, let's read the chapter which is of the </a:t>
            </a:r>
            <a:r>
              <a:rPr lang="en-GB" sz="2800" dirty="0" err="1"/>
              <a:t>dementor</a:t>
            </a:r>
            <a:r>
              <a:rPr lang="en-GB" sz="2800" dirty="0"/>
              <a:t> attack on Harry Potter and his muggle (non-magical) cousin, Dudley from the book Harry Potter and the Order of the Phoenix - this is what our newspaper article is based on.</a:t>
            </a:r>
          </a:p>
          <a:p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sz="2400" dirty="0">
                <a:solidFill>
                  <a:srgbClr val="FF0000"/>
                </a:solidFill>
              </a:rPr>
              <a:t>(See the accompanying sheet within our class web page.)</a:t>
            </a:r>
          </a:p>
        </p:txBody>
      </p:sp>
    </p:spTree>
    <p:extLst>
      <p:ext uri="{BB962C8B-B14F-4D97-AF65-F5344CB8AC3E}">
        <p14:creationId xmlns:p14="http://schemas.microsoft.com/office/powerpoint/2010/main" val="421184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5" r="4885"/>
          <a:stretch/>
        </p:blipFill>
        <p:spPr bwMode="auto">
          <a:xfrm>
            <a:off x="323528" y="260648"/>
            <a:ext cx="8611951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52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6"/>
          <a:stretch/>
        </p:blipFill>
        <p:spPr bwMode="auto">
          <a:xfrm>
            <a:off x="1331640" y="692696"/>
            <a:ext cx="6192688" cy="5016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11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480942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728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4" b="2738"/>
          <a:stretch/>
        </p:blipFill>
        <p:spPr bwMode="auto">
          <a:xfrm>
            <a:off x="683568" y="188640"/>
            <a:ext cx="7695193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7614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40" r="3719"/>
          <a:stretch/>
        </p:blipFill>
        <p:spPr bwMode="auto">
          <a:xfrm>
            <a:off x="179512" y="404664"/>
            <a:ext cx="873548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63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1" r="3885" b="2061"/>
          <a:stretch/>
        </p:blipFill>
        <p:spPr bwMode="auto">
          <a:xfrm>
            <a:off x="179512" y="260647"/>
            <a:ext cx="8613418" cy="633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64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57</Words>
  <Application>Microsoft Office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4</cp:revision>
  <dcterms:created xsi:type="dcterms:W3CDTF">2021-02-23T21:56:18Z</dcterms:created>
  <dcterms:modified xsi:type="dcterms:W3CDTF">2021-02-23T22:52:55Z</dcterms:modified>
</cp:coreProperties>
</file>