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BB5B-E673-4BD8-BDC8-6B9B69F0E9A5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A638-937C-46F4-8E55-7FC8B60B0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989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BB5B-E673-4BD8-BDC8-6B9B69F0E9A5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A638-937C-46F4-8E55-7FC8B60B0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301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BB5B-E673-4BD8-BDC8-6B9B69F0E9A5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A638-937C-46F4-8E55-7FC8B60B0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165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BB5B-E673-4BD8-BDC8-6B9B69F0E9A5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A638-937C-46F4-8E55-7FC8B60B0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70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BB5B-E673-4BD8-BDC8-6B9B69F0E9A5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A638-937C-46F4-8E55-7FC8B60B0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017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BB5B-E673-4BD8-BDC8-6B9B69F0E9A5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A638-937C-46F4-8E55-7FC8B60B0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704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BB5B-E673-4BD8-BDC8-6B9B69F0E9A5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A638-937C-46F4-8E55-7FC8B60B0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875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BB5B-E673-4BD8-BDC8-6B9B69F0E9A5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A638-937C-46F4-8E55-7FC8B60B0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65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BB5B-E673-4BD8-BDC8-6B9B69F0E9A5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A638-937C-46F4-8E55-7FC8B60B0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972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BB5B-E673-4BD8-BDC8-6B9B69F0E9A5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A638-937C-46F4-8E55-7FC8B60B0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228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BB5B-E673-4BD8-BDC8-6B9B69F0E9A5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A638-937C-46F4-8E55-7FC8B60B0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38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5BB5B-E673-4BD8-BDC8-6B9B69F0E9A5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4A638-937C-46F4-8E55-7FC8B60B0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42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6632"/>
            <a:ext cx="7632848" cy="6564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1480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447675"/>
            <a:ext cx="7943850" cy="596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8521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" y="519113"/>
            <a:ext cx="7562850" cy="581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6122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24" y="260648"/>
            <a:ext cx="8488247" cy="6343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5760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72" y="260648"/>
            <a:ext cx="8004468" cy="6271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5102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7346"/>
            <a:ext cx="8424936" cy="6448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9858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5" y="692696"/>
            <a:ext cx="8978912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3703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3" y="260648"/>
            <a:ext cx="9001909" cy="4320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0020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neil</dc:creator>
  <cp:lastModifiedBy>neil</cp:lastModifiedBy>
  <cp:revision>3</cp:revision>
  <dcterms:created xsi:type="dcterms:W3CDTF">2021-01-10T19:10:32Z</dcterms:created>
  <dcterms:modified xsi:type="dcterms:W3CDTF">2021-01-10T22:48:37Z</dcterms:modified>
</cp:coreProperties>
</file>