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98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0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6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0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1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7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7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22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BB5B-E673-4BD8-BDC8-6B9B69F0E9A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A638-937C-46F4-8E55-7FC8B60B07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2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7632848" cy="656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48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447675"/>
            <a:ext cx="7943850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52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519113"/>
            <a:ext cx="756285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12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24" y="260648"/>
            <a:ext cx="8488247" cy="634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76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72" y="260648"/>
            <a:ext cx="8004468" cy="627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10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346"/>
            <a:ext cx="8424936" cy="64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85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5" y="692696"/>
            <a:ext cx="897891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70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3" y="260648"/>
            <a:ext cx="9001909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02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</dc:creator>
  <cp:lastModifiedBy>neil</cp:lastModifiedBy>
  <cp:revision>3</cp:revision>
  <dcterms:created xsi:type="dcterms:W3CDTF">2021-01-10T19:10:32Z</dcterms:created>
  <dcterms:modified xsi:type="dcterms:W3CDTF">2021-01-10T22:48:37Z</dcterms:modified>
</cp:coreProperties>
</file>