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53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6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39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4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71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70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23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8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38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1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81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78E1C-EEEB-45AE-8A9D-6292E826C3A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4BB0-E70F-480B-9F0D-6F4EF08E5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29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juhi2uj7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7" r="6718"/>
          <a:stretch/>
        </p:blipFill>
        <p:spPr bwMode="auto">
          <a:xfrm>
            <a:off x="395535" y="260648"/>
            <a:ext cx="835405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74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4" r="3911" b="23016"/>
          <a:stretch/>
        </p:blipFill>
        <p:spPr bwMode="auto">
          <a:xfrm>
            <a:off x="247335" y="260648"/>
            <a:ext cx="8649329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3587" y="544522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Play this video and make detailed notes. You will need to repeat/ pause the video several times to obtain all the details and important quotes.</a:t>
            </a:r>
            <a:endParaRPr lang="en-GB" sz="2400" b="1" dirty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187624" y="4925924"/>
            <a:ext cx="792088" cy="5193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835696" y="4443821"/>
            <a:ext cx="5328592" cy="7399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87722" y="4602759"/>
            <a:ext cx="496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www.youtube.com/watch?v=qjuhi2uj7rU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3402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4" r="3226"/>
          <a:stretch/>
        </p:blipFill>
        <p:spPr bwMode="auto">
          <a:xfrm>
            <a:off x="251519" y="1412776"/>
            <a:ext cx="850130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768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3</cp:revision>
  <dcterms:created xsi:type="dcterms:W3CDTF">2021-02-23T23:55:24Z</dcterms:created>
  <dcterms:modified xsi:type="dcterms:W3CDTF">2021-02-28T21:03:25Z</dcterms:modified>
</cp:coreProperties>
</file>