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D0D6-EA14-4DF9-B281-86B012D74171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88E87-D373-4108-8301-9B90363BE7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045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D0D6-EA14-4DF9-B281-86B012D74171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88E87-D373-4108-8301-9B90363BE7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760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D0D6-EA14-4DF9-B281-86B012D74171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88E87-D373-4108-8301-9B90363BE7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837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D0D6-EA14-4DF9-B281-86B012D74171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88E87-D373-4108-8301-9B90363BE7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337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D0D6-EA14-4DF9-B281-86B012D74171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88E87-D373-4108-8301-9B90363BE7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134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D0D6-EA14-4DF9-B281-86B012D74171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88E87-D373-4108-8301-9B90363BE7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31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D0D6-EA14-4DF9-B281-86B012D74171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88E87-D373-4108-8301-9B90363BE7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933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D0D6-EA14-4DF9-B281-86B012D74171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88E87-D373-4108-8301-9B90363BE7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974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D0D6-EA14-4DF9-B281-86B012D74171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88E87-D373-4108-8301-9B90363BE7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958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D0D6-EA14-4DF9-B281-86B012D74171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88E87-D373-4108-8301-9B90363BE7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426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D0D6-EA14-4DF9-B281-86B012D74171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88E87-D373-4108-8301-9B90363BE7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132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AD0D6-EA14-4DF9-B281-86B012D74171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88E87-D373-4108-8301-9B90363BE7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783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u="sng" dirty="0" smtClean="0"/>
              <a:t>Friday 15</a:t>
            </a:r>
            <a:r>
              <a:rPr lang="en-GB" u="sng" baseline="30000" dirty="0" smtClean="0"/>
              <a:t>th</a:t>
            </a:r>
            <a:r>
              <a:rPr lang="en-GB" u="sng" dirty="0" smtClean="0"/>
              <a:t> January 2021</a:t>
            </a:r>
            <a:br>
              <a:rPr lang="en-GB" u="sng" dirty="0" smtClean="0"/>
            </a:br>
            <a:r>
              <a:rPr lang="en-GB" u="sng" dirty="0" smtClean="0"/>
              <a:t>LO: to plan/ write a short story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348880"/>
            <a:ext cx="7488832" cy="3960440"/>
          </a:xfrm>
        </p:spPr>
        <p:txBody>
          <a:bodyPr>
            <a:normAutofit lnSpcReduction="10000"/>
          </a:bodyPr>
          <a:lstStyle/>
          <a:p>
            <a:pPr algn="l"/>
            <a:r>
              <a:rPr lang="en-GB" dirty="0" smtClean="0">
                <a:solidFill>
                  <a:srgbClr val="0070C0"/>
                </a:solidFill>
              </a:rPr>
              <a:t>In this session, you will continue writing your practice sentences (see the sentence structures sheet from yesterday).</a:t>
            </a:r>
          </a:p>
          <a:p>
            <a:pPr algn="l"/>
            <a:endParaRPr lang="en-GB" dirty="0">
              <a:solidFill>
                <a:srgbClr val="0070C0"/>
              </a:solidFill>
            </a:endParaRPr>
          </a:p>
          <a:p>
            <a:pPr algn="l"/>
            <a:r>
              <a:rPr lang="en-GB" dirty="0" smtClean="0">
                <a:solidFill>
                  <a:srgbClr val="0070C0"/>
                </a:solidFill>
              </a:rPr>
              <a:t>Once you’ve finished practicing at least one sentence for each sentence structure example, you can then begin to write your story.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163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/>
          <a:srcRect l="20806" t="13524" r="21375" b="24555"/>
          <a:stretch/>
        </p:blipFill>
        <p:spPr bwMode="auto">
          <a:xfrm>
            <a:off x="42981" y="1052736"/>
            <a:ext cx="9077711" cy="539911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3528" y="221739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Here is a WAGOLL (what a good one looks like) so you get an idea of what we’re aiming for.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277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u="sng" dirty="0" smtClean="0"/>
              <a:t>Paragraph 1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5976" y="1412776"/>
            <a:ext cx="4474840" cy="4525963"/>
          </a:xfrm>
        </p:spPr>
        <p:txBody>
          <a:bodyPr>
            <a:normAutofit/>
          </a:bodyPr>
          <a:lstStyle/>
          <a:p>
            <a:r>
              <a:rPr lang="en-GB" sz="2000" u="sng" dirty="0" smtClean="0">
                <a:solidFill>
                  <a:srgbClr val="FF0000"/>
                </a:solidFill>
              </a:rPr>
              <a:t>In each paragraph, you need to make sure you have the following: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a</a:t>
            </a:r>
            <a:r>
              <a:rPr lang="en-GB" sz="2000" dirty="0" smtClean="0">
                <a:solidFill>
                  <a:srgbClr val="FF0000"/>
                </a:solidFill>
              </a:rPr>
              <a:t>ccurate spelling,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y</a:t>
            </a:r>
            <a:r>
              <a:rPr lang="en-GB" sz="2000" dirty="0" smtClean="0">
                <a:solidFill>
                  <a:srgbClr val="FF0000"/>
                </a:solidFill>
              </a:rPr>
              <a:t>our sentences make sense,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n</a:t>
            </a:r>
            <a:r>
              <a:rPr lang="en-GB" sz="2000" dirty="0" smtClean="0">
                <a:solidFill>
                  <a:srgbClr val="FF0000"/>
                </a:solidFill>
              </a:rPr>
              <a:t>eat, cursive handwriting,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r</a:t>
            </a:r>
            <a:r>
              <a:rPr lang="en-GB" sz="2000" dirty="0" smtClean="0">
                <a:solidFill>
                  <a:srgbClr val="FF0000"/>
                </a:solidFill>
              </a:rPr>
              <a:t>efer to at least some of the 5 senses  (sight, sound, smell, touch &amp; taste),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</a:rPr>
              <a:t>- high-calibre word choices,</a:t>
            </a:r>
          </a:p>
          <a:p>
            <a:pPr>
              <a:buFontTx/>
              <a:buChar char="-"/>
            </a:pPr>
            <a:r>
              <a:rPr lang="en-GB" sz="2000" dirty="0" smtClean="0">
                <a:solidFill>
                  <a:srgbClr val="FF0000"/>
                </a:solidFill>
              </a:rPr>
              <a:t>varied sentence structures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a</a:t>
            </a:r>
            <a:r>
              <a:rPr lang="en-GB" sz="2000" dirty="0" smtClean="0">
                <a:solidFill>
                  <a:srgbClr val="FF0000"/>
                </a:solidFill>
              </a:rPr>
              <a:t> range of punctuation.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484784"/>
            <a:ext cx="31683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this paragraph you should:</a:t>
            </a:r>
          </a:p>
          <a:p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 smtClean="0"/>
              <a:t>Describe the scene. (What’s around you?)</a:t>
            </a:r>
          </a:p>
          <a:p>
            <a:pPr marL="285750" indent="-285750">
              <a:buFontTx/>
              <a:buChar char="-"/>
            </a:pPr>
            <a:endParaRPr lang="en-GB" dirty="0" smtClean="0"/>
          </a:p>
          <a:p>
            <a:pPr marL="285750" indent="-285750">
              <a:buFontTx/>
              <a:buChar char="-"/>
            </a:pPr>
            <a:r>
              <a:rPr lang="en-GB" dirty="0" smtClean="0"/>
              <a:t>Describe what your character is doing and why.</a:t>
            </a:r>
          </a:p>
          <a:p>
            <a:pPr marL="285750" indent="-285750">
              <a:buFontTx/>
              <a:buChar char="-"/>
            </a:pPr>
            <a:endParaRPr lang="en-GB" dirty="0" smtClean="0"/>
          </a:p>
          <a:p>
            <a:pPr marL="285750" indent="-285750">
              <a:buFontTx/>
              <a:buChar char="-"/>
            </a:pPr>
            <a:r>
              <a:rPr lang="en-GB" dirty="0" smtClean="0"/>
              <a:t>Describe how your character is feeling and why.</a:t>
            </a:r>
          </a:p>
          <a:p>
            <a:pPr marL="285750" indent="-285750">
              <a:buFontTx/>
              <a:buChar char="-"/>
            </a:pPr>
            <a:endParaRPr lang="en-GB" dirty="0" smtClean="0"/>
          </a:p>
          <a:p>
            <a:pPr marL="285750" indent="-285750">
              <a:buFontTx/>
              <a:buChar char="-"/>
            </a:pPr>
            <a:r>
              <a:rPr lang="en-GB" dirty="0" smtClean="0"/>
              <a:t>The last 2-3 sentences should be about hearing a terrifying sound from the forest and deciding to go investigate.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118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u="sng" dirty="0" smtClean="0"/>
              <a:t>Paragraph 2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5976" y="1412776"/>
            <a:ext cx="4474840" cy="4525963"/>
          </a:xfrm>
        </p:spPr>
        <p:txBody>
          <a:bodyPr>
            <a:normAutofit/>
          </a:bodyPr>
          <a:lstStyle/>
          <a:p>
            <a:r>
              <a:rPr lang="en-GB" sz="2000" u="sng" dirty="0" smtClean="0">
                <a:solidFill>
                  <a:srgbClr val="FF0000"/>
                </a:solidFill>
              </a:rPr>
              <a:t>In each paragraph, you need to make sure you have the following: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a</a:t>
            </a:r>
            <a:r>
              <a:rPr lang="en-GB" sz="2000" dirty="0" smtClean="0">
                <a:solidFill>
                  <a:srgbClr val="FF0000"/>
                </a:solidFill>
              </a:rPr>
              <a:t>ccurate spelling,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y</a:t>
            </a:r>
            <a:r>
              <a:rPr lang="en-GB" sz="2000" dirty="0" smtClean="0">
                <a:solidFill>
                  <a:srgbClr val="FF0000"/>
                </a:solidFill>
              </a:rPr>
              <a:t>our sentences make sense,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n</a:t>
            </a:r>
            <a:r>
              <a:rPr lang="en-GB" sz="2000" dirty="0" smtClean="0">
                <a:solidFill>
                  <a:srgbClr val="FF0000"/>
                </a:solidFill>
              </a:rPr>
              <a:t>eat, cursive handwriting,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r</a:t>
            </a:r>
            <a:r>
              <a:rPr lang="en-GB" sz="2000" dirty="0" smtClean="0">
                <a:solidFill>
                  <a:srgbClr val="FF0000"/>
                </a:solidFill>
              </a:rPr>
              <a:t>efer to at least some of the 5 senses  (sight, sound, smell, touch &amp; taste),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</a:rPr>
              <a:t>- high-calibre word choices,</a:t>
            </a:r>
          </a:p>
          <a:p>
            <a:pPr>
              <a:buFontTx/>
              <a:buChar char="-"/>
            </a:pPr>
            <a:r>
              <a:rPr lang="en-GB" sz="2000" dirty="0" smtClean="0">
                <a:solidFill>
                  <a:srgbClr val="FF0000"/>
                </a:solidFill>
              </a:rPr>
              <a:t>varied sentence structures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a</a:t>
            </a:r>
            <a:r>
              <a:rPr lang="en-GB" sz="2000" dirty="0" smtClean="0">
                <a:solidFill>
                  <a:srgbClr val="FF0000"/>
                </a:solidFill>
              </a:rPr>
              <a:t> range of punctuation.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484784"/>
            <a:ext cx="316835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this paragraph you should:</a:t>
            </a:r>
          </a:p>
          <a:p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 smtClean="0"/>
              <a:t>Describe the scene. (What’s around you?)</a:t>
            </a:r>
          </a:p>
          <a:p>
            <a:pPr marL="285750" indent="-285750">
              <a:buFontTx/>
              <a:buChar char="-"/>
            </a:pPr>
            <a:endParaRPr lang="en-GB" dirty="0" smtClean="0"/>
          </a:p>
          <a:p>
            <a:pPr marL="285750" indent="-285750">
              <a:buFontTx/>
              <a:buChar char="-"/>
            </a:pPr>
            <a:r>
              <a:rPr lang="en-GB" dirty="0" smtClean="0"/>
              <a:t>Describe what your character is doing and why.</a:t>
            </a:r>
          </a:p>
          <a:p>
            <a:pPr marL="285750" indent="-285750">
              <a:buFontTx/>
              <a:buChar char="-"/>
            </a:pPr>
            <a:endParaRPr lang="en-GB" dirty="0" smtClean="0"/>
          </a:p>
          <a:p>
            <a:pPr marL="285750" indent="-285750">
              <a:buFontTx/>
              <a:buChar char="-"/>
            </a:pPr>
            <a:r>
              <a:rPr lang="en-GB" dirty="0" smtClean="0"/>
              <a:t>Describe how your character is feeling and why.</a:t>
            </a:r>
          </a:p>
          <a:p>
            <a:pPr marL="285750" indent="-285750">
              <a:buFontTx/>
              <a:buChar char="-"/>
            </a:pPr>
            <a:endParaRPr lang="en-GB" dirty="0" smtClean="0"/>
          </a:p>
          <a:p>
            <a:pPr marL="285750" indent="-285750">
              <a:buFontTx/>
              <a:buChar char="-"/>
            </a:pPr>
            <a:r>
              <a:rPr lang="en-GB" dirty="0" smtClean="0"/>
              <a:t>The last 2-3 sentences should be about how something stops you in your tracks (your friend vanishes/ there’s something moving up ahead/ you fall over).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5399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u="sng" dirty="0" smtClean="0"/>
              <a:t>Paragraph 3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5976" y="1412776"/>
            <a:ext cx="4474840" cy="4525963"/>
          </a:xfrm>
        </p:spPr>
        <p:txBody>
          <a:bodyPr>
            <a:normAutofit/>
          </a:bodyPr>
          <a:lstStyle/>
          <a:p>
            <a:r>
              <a:rPr lang="en-GB" sz="2000" u="sng" dirty="0" smtClean="0">
                <a:solidFill>
                  <a:srgbClr val="FF0000"/>
                </a:solidFill>
              </a:rPr>
              <a:t>In each paragraph, you need to make sure you have the following: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a</a:t>
            </a:r>
            <a:r>
              <a:rPr lang="en-GB" sz="2000" dirty="0" smtClean="0">
                <a:solidFill>
                  <a:srgbClr val="FF0000"/>
                </a:solidFill>
              </a:rPr>
              <a:t>ccurate spelling,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y</a:t>
            </a:r>
            <a:r>
              <a:rPr lang="en-GB" sz="2000" dirty="0" smtClean="0">
                <a:solidFill>
                  <a:srgbClr val="FF0000"/>
                </a:solidFill>
              </a:rPr>
              <a:t>our sentences make sense,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n</a:t>
            </a:r>
            <a:r>
              <a:rPr lang="en-GB" sz="2000" dirty="0" smtClean="0">
                <a:solidFill>
                  <a:srgbClr val="FF0000"/>
                </a:solidFill>
              </a:rPr>
              <a:t>eat, cursive handwriting,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r</a:t>
            </a:r>
            <a:r>
              <a:rPr lang="en-GB" sz="2000" dirty="0" smtClean="0">
                <a:solidFill>
                  <a:srgbClr val="FF0000"/>
                </a:solidFill>
              </a:rPr>
              <a:t>efer to at least some of the 5 senses  (sight, sound, smell, touch &amp; taste),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</a:rPr>
              <a:t>- high-calibre word choices,</a:t>
            </a:r>
          </a:p>
          <a:p>
            <a:pPr>
              <a:buFontTx/>
              <a:buChar char="-"/>
            </a:pPr>
            <a:r>
              <a:rPr lang="en-GB" sz="2000" dirty="0" smtClean="0">
                <a:solidFill>
                  <a:srgbClr val="FF0000"/>
                </a:solidFill>
              </a:rPr>
              <a:t>varied sentence structures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a</a:t>
            </a:r>
            <a:r>
              <a:rPr lang="en-GB" sz="2000" dirty="0" smtClean="0">
                <a:solidFill>
                  <a:srgbClr val="FF0000"/>
                </a:solidFill>
              </a:rPr>
              <a:t> range of punctuation.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484784"/>
            <a:ext cx="31683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this paragraph you should:</a:t>
            </a:r>
          </a:p>
          <a:p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 smtClean="0"/>
              <a:t>Describe the scene. (What’s around you?)</a:t>
            </a:r>
          </a:p>
          <a:p>
            <a:pPr marL="285750" indent="-285750">
              <a:buFontTx/>
              <a:buChar char="-"/>
            </a:pPr>
            <a:endParaRPr lang="en-GB" dirty="0" smtClean="0"/>
          </a:p>
          <a:p>
            <a:pPr marL="285750" indent="-285750">
              <a:buFontTx/>
              <a:buChar char="-"/>
            </a:pPr>
            <a:r>
              <a:rPr lang="en-GB" dirty="0" smtClean="0"/>
              <a:t>Describe what your character is doing and why.</a:t>
            </a:r>
          </a:p>
          <a:p>
            <a:pPr marL="285750" indent="-285750">
              <a:buFontTx/>
              <a:buChar char="-"/>
            </a:pPr>
            <a:endParaRPr lang="en-GB" dirty="0" smtClean="0"/>
          </a:p>
          <a:p>
            <a:pPr marL="285750" indent="-285750">
              <a:buFontTx/>
              <a:buChar char="-"/>
            </a:pPr>
            <a:r>
              <a:rPr lang="en-GB" dirty="0" smtClean="0"/>
              <a:t>Describe how your character is feeling and why.</a:t>
            </a:r>
          </a:p>
          <a:p>
            <a:pPr marL="285750" indent="-285750">
              <a:buFontTx/>
              <a:buChar char="-"/>
            </a:pPr>
            <a:endParaRPr lang="en-GB" dirty="0" smtClean="0"/>
          </a:p>
          <a:p>
            <a:pPr marL="285750" indent="-285750">
              <a:buFontTx/>
              <a:buChar char="-"/>
            </a:pPr>
            <a:r>
              <a:rPr lang="en-GB" dirty="0" smtClean="0"/>
              <a:t>The last sentence should leave your reader in suspense (leave them hanging on what has happened/ will happen).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8000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425</Words>
  <Application>Microsoft Office PowerPoint</Application>
  <PresentationFormat>On-screen Show (4:3)</PresentationFormat>
  <Paragraphs>59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Friday 15th January 2021 LO: to plan/ write a short story</vt:lpstr>
      <vt:lpstr>PowerPoint Presentation</vt:lpstr>
      <vt:lpstr>Paragraph 1</vt:lpstr>
      <vt:lpstr>Paragraph 2</vt:lpstr>
      <vt:lpstr>Paragraph 3</vt:lpstr>
    </vt:vector>
  </TitlesOfParts>
  <Company>Whittingham CEPS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Friday 15th January 2021 LO: to plan/ write a short story</dc:title>
  <dc:creator>supply TA</dc:creator>
  <cp:lastModifiedBy>supply TA</cp:lastModifiedBy>
  <cp:revision>3</cp:revision>
  <dcterms:created xsi:type="dcterms:W3CDTF">2021-01-14T11:31:42Z</dcterms:created>
  <dcterms:modified xsi:type="dcterms:W3CDTF">2021-01-14T13:46:06Z</dcterms:modified>
</cp:coreProperties>
</file>