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8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7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3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8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28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7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01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AC48-7BA9-4C83-8689-8046932130E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31A3-2352-47BE-A983-DE60ED73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9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cqXATKF26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091" y="720437"/>
            <a:ext cx="10788073" cy="2161454"/>
          </a:xfrm>
        </p:spPr>
        <p:txBody>
          <a:bodyPr>
            <a:normAutofit/>
          </a:bodyPr>
          <a:lstStyle/>
          <a:p>
            <a:pPr algn="l"/>
            <a:r>
              <a:rPr lang="en-GB" sz="4400" u="sng" dirty="0" smtClean="0"/>
              <a:t>Wednesday 9</a:t>
            </a:r>
            <a:r>
              <a:rPr lang="en-GB" sz="4400" u="sng" baseline="30000" dirty="0" smtClean="0"/>
              <a:t>th</a:t>
            </a:r>
            <a:r>
              <a:rPr lang="en-GB" sz="4400" u="sng" dirty="0" smtClean="0"/>
              <a:t> February 2021</a:t>
            </a:r>
            <a:br>
              <a:rPr lang="en-GB" sz="4400" u="sng" dirty="0" smtClean="0"/>
            </a:br>
            <a:r>
              <a:rPr lang="en-GB" sz="4400" u="sng" dirty="0" smtClean="0"/>
              <a:t>LO: to understand the events and effect of the Spanish invasion upon the Maya</a:t>
            </a:r>
            <a:endParaRPr lang="en-GB" sz="4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091" y="3509818"/>
            <a:ext cx="9882909" cy="2678545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70C0"/>
                </a:solidFill>
              </a:rPr>
              <a:t>In this session, we will look at: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When the Spanish arrived in South America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Why the Spanish invaded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How the Spanish treat the Maya</a:t>
            </a:r>
          </a:p>
          <a:p>
            <a:pPr marL="342900" indent="-342900" algn="l"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Did the Maya survive?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0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182" y="1126836"/>
            <a:ext cx="110097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people talk about the fall of the Maya civilisation, they often say it was because of the Spanish invasion. From our last session, we know this isn’t actually true.</a:t>
            </a:r>
          </a:p>
          <a:p>
            <a:endParaRPr lang="en-GB" sz="2800" dirty="0"/>
          </a:p>
          <a:p>
            <a:r>
              <a:rPr lang="en-GB" sz="2800" dirty="0" smtClean="0"/>
              <a:t>What 3 main factors are believed to have caused the fall of the great Maya civilisation?</a:t>
            </a:r>
          </a:p>
          <a:p>
            <a:endParaRPr lang="en-GB" sz="2800" dirty="0"/>
          </a:p>
          <a:p>
            <a:r>
              <a:rPr lang="en-GB" sz="2800" dirty="0" smtClean="0"/>
              <a:t>-</a:t>
            </a:r>
          </a:p>
          <a:p>
            <a:endParaRPr lang="en-GB" sz="2800" dirty="0"/>
          </a:p>
          <a:p>
            <a:r>
              <a:rPr lang="en-GB" sz="2800" dirty="0" smtClean="0"/>
              <a:t>-</a:t>
            </a:r>
          </a:p>
          <a:p>
            <a:endParaRPr lang="en-GB" sz="2800" dirty="0"/>
          </a:p>
          <a:p>
            <a:r>
              <a:rPr lang="en-GB" sz="2800" dirty="0" smtClean="0"/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182" y="240145"/>
            <a:ext cx="1088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Prior knowledge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aya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011" y="3758325"/>
            <a:ext cx="2412134" cy="241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3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182" y="1126836"/>
            <a:ext cx="110097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people talk about the fall of the Maya civilisation, they often say it was because of the Spanish invasion. From our last session, we know this isn’t actually true.</a:t>
            </a:r>
          </a:p>
          <a:p>
            <a:endParaRPr lang="en-GB" sz="2800" dirty="0"/>
          </a:p>
          <a:p>
            <a:r>
              <a:rPr lang="en-GB" sz="2800" dirty="0" smtClean="0"/>
              <a:t>What 3 main factors are believed to have caused the fall of the great Maya civilisation?</a:t>
            </a:r>
          </a:p>
          <a:p>
            <a:endParaRPr lang="en-GB" sz="2800" dirty="0"/>
          </a:p>
          <a:p>
            <a:r>
              <a:rPr lang="en-GB" sz="2800" b="1" dirty="0" smtClean="0">
                <a:solidFill>
                  <a:srgbClr val="7030A0"/>
                </a:solidFill>
              </a:rPr>
              <a:t>- Deforestation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 smtClean="0">
                <a:solidFill>
                  <a:srgbClr val="7030A0"/>
                </a:solidFill>
              </a:rPr>
              <a:t>- Drought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 smtClean="0">
                <a:solidFill>
                  <a:srgbClr val="7030A0"/>
                </a:solidFill>
              </a:rPr>
              <a:t>- War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182" y="240145"/>
            <a:ext cx="1088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Prior knowledge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aya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011" y="3758325"/>
            <a:ext cx="2412134" cy="241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8" y="419659"/>
            <a:ext cx="90562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Your task is to create an information text that provides facts and a detailed explanation to these points.</a:t>
            </a:r>
          </a:p>
          <a:p>
            <a:endParaRPr lang="en-GB" sz="14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400" dirty="0" smtClean="0">
                <a:solidFill>
                  <a:srgbClr val="7030A0"/>
                </a:solidFill>
              </a:rPr>
              <a:t>When did the Spanish arrived in South America and who led them?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400" dirty="0" smtClean="0">
                <a:solidFill>
                  <a:srgbClr val="7030A0"/>
                </a:solidFill>
              </a:rPr>
              <a:t>Explain the various reasons for why the Spanish invaded.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400" dirty="0" smtClean="0">
                <a:solidFill>
                  <a:srgbClr val="7030A0"/>
                </a:solidFill>
              </a:rPr>
              <a:t>Explain how the Spanish treat the Maya.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GB" sz="2400" dirty="0" smtClean="0">
                <a:solidFill>
                  <a:srgbClr val="7030A0"/>
                </a:solidFill>
              </a:rPr>
              <a:t>Did the Maya survive?</a:t>
            </a: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3382" y="4479637"/>
            <a:ext cx="46643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</a:rPr>
              <a:t>Source 2</a:t>
            </a:r>
          </a:p>
          <a:p>
            <a:r>
              <a:rPr lang="en-GB" sz="2800" dirty="0" smtClean="0"/>
              <a:t>Watch this video.</a:t>
            </a:r>
          </a:p>
          <a:p>
            <a:r>
              <a:rPr lang="en-GB" sz="2800" dirty="0" smtClean="0">
                <a:hlinkClick r:id="rId2"/>
              </a:rPr>
              <a:t>The Maya &amp; The Spanish Conquest - YouTube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03745" y="4461164"/>
            <a:ext cx="46643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</a:rPr>
              <a:t>Source 1</a:t>
            </a:r>
          </a:p>
          <a:p>
            <a:r>
              <a:rPr lang="en-GB" sz="2800" dirty="0" smtClean="0"/>
              <a:t>Information sheet</a:t>
            </a:r>
          </a:p>
          <a:p>
            <a:r>
              <a:rPr lang="en-GB" sz="2800" dirty="0" smtClean="0"/>
              <a:t>(can be found on our school web page).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8038" y="3937944"/>
            <a:ext cx="1026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create your information text, use these sources of information.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34109" y="3870036"/>
            <a:ext cx="11083637" cy="2706255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030A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8739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245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Wednesday 9th February 2021 LO: to understand the events and effect of the Spanish invasion upon the Maya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9th February 2021 LO: to understand the events and effect of the Spanish invasion upon the Maya</dc:title>
  <dc:creator>Neil Charlton</dc:creator>
  <cp:lastModifiedBy>Neil Charlton</cp:lastModifiedBy>
  <cp:revision>7</cp:revision>
  <dcterms:created xsi:type="dcterms:W3CDTF">2021-02-09T10:32:39Z</dcterms:created>
  <dcterms:modified xsi:type="dcterms:W3CDTF">2021-02-09T12:23:21Z</dcterms:modified>
</cp:coreProperties>
</file>