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Charlton" initials="NC" lastIdx="1" clrIdx="0">
    <p:extLst>
      <p:ext uri="{19B8F6BF-5375-455C-9EA6-DF929625EA0E}">
        <p15:presenceInfo xmlns:p15="http://schemas.microsoft.com/office/powerpoint/2012/main" userId="Neil Char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18" y="434108"/>
            <a:ext cx="11314545" cy="226291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Monday </a:t>
            </a:r>
            <a:r>
              <a:rPr lang="en-GB" u="sng" dirty="0"/>
              <a:t>8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</a:t>
            </a:r>
            <a:r>
              <a:rPr lang="en-GB" u="sng" dirty="0" smtClean="0"/>
              <a:t>February 2021</a:t>
            </a:r>
            <a:br>
              <a:rPr lang="en-GB" u="sng" dirty="0" smtClean="0"/>
            </a:br>
            <a:r>
              <a:rPr lang="en-GB" u="sng" dirty="0" smtClean="0"/>
              <a:t>LO: to </a:t>
            </a:r>
            <a:r>
              <a:rPr lang="en-GB" u="sng" dirty="0" smtClean="0"/>
              <a:t>write </a:t>
            </a:r>
            <a:r>
              <a:rPr lang="en-GB" u="sng" dirty="0" smtClean="0"/>
              <a:t>a persuasive argument.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364" y="3491345"/>
            <a:ext cx="10806545" cy="2558473"/>
          </a:xfrm>
        </p:spPr>
        <p:txBody>
          <a:bodyPr>
            <a:normAutofit fontScale="92500"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</a:t>
            </a:r>
            <a:r>
              <a:rPr lang="en-GB" sz="2800" b="1" dirty="0" smtClean="0">
                <a:solidFill>
                  <a:srgbClr val="0070C0"/>
                </a:solidFill>
              </a:rPr>
              <a:t>you will use your plan from previous sessions to now write your persuasive argument.</a:t>
            </a:r>
          </a:p>
          <a:p>
            <a:pPr algn="l"/>
            <a:endParaRPr lang="en-GB" sz="2800" b="1" dirty="0">
              <a:solidFill>
                <a:srgbClr val="0070C0"/>
              </a:solidFill>
            </a:endParaRP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This will take a couple of sessions (i.e. today and tomorrow’s sessions. Don’t burn yourself out or rush to do the while thing just in today’s session. I am looking for high-quality writing rather than speed or quantity.</a:t>
            </a:r>
          </a:p>
          <a:p>
            <a:pPr algn="l"/>
            <a:endParaRPr lang="en-GB" sz="2800" b="1" dirty="0">
              <a:solidFill>
                <a:srgbClr val="0070C0"/>
              </a:solidFill>
            </a:endParaRPr>
          </a:p>
          <a:p>
            <a:pPr algn="l"/>
            <a:endParaRPr lang="en-GB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578572"/>
            <a:ext cx="10515600" cy="5726546"/>
          </a:xfrm>
        </p:spPr>
        <p:txBody>
          <a:bodyPr/>
          <a:lstStyle/>
          <a:p>
            <a:r>
              <a:rPr lang="en-GB" dirty="0" smtClean="0"/>
              <a:t>Today, we will write and then edit the first 2 paragraphs of our persuasive argument.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Let’s remind ourselves of the sections of a good persuasive argument.</a:t>
            </a:r>
            <a:endParaRPr lang="en-GB" dirty="0" smtClean="0"/>
          </a:p>
        </p:txBody>
      </p:sp>
      <p:sp>
        <p:nvSpPr>
          <p:cNvPr id="2" name="AutoShape 2" descr="Image result for writing clipart"/>
          <p:cNvSpPr>
            <a:spLocks noChangeAspect="1" noChangeArrowheads="1"/>
          </p:cNvSpPr>
          <p:nvPr/>
        </p:nvSpPr>
        <p:spPr bwMode="auto">
          <a:xfrm>
            <a:off x="100157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writin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15" y="1192790"/>
            <a:ext cx="3224933" cy="27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hinking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266" y="4591201"/>
            <a:ext cx="2107334" cy="210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78691"/>
            <a:ext cx="7943273" cy="627149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Paragraph 1</a:t>
            </a:r>
            <a:r>
              <a:rPr lang="en-GB" dirty="0" smtClean="0"/>
              <a:t>: Introduces what you will write about:</a:t>
            </a:r>
          </a:p>
          <a:p>
            <a:pPr>
              <a:buFontTx/>
              <a:buChar char="-"/>
            </a:pPr>
            <a:r>
              <a:rPr lang="en-GB" dirty="0" smtClean="0"/>
              <a:t>The writer</a:t>
            </a:r>
          </a:p>
          <a:p>
            <a:pPr>
              <a:buFontTx/>
              <a:buChar char="-"/>
            </a:pPr>
            <a:r>
              <a:rPr lang="en-GB" dirty="0" smtClean="0"/>
              <a:t>The animal/ species</a:t>
            </a:r>
          </a:p>
          <a:p>
            <a:pPr>
              <a:buFontTx/>
              <a:buChar char="-"/>
            </a:pPr>
            <a:r>
              <a:rPr lang="en-GB" dirty="0" smtClean="0"/>
              <a:t>The charity</a:t>
            </a:r>
          </a:p>
          <a:p>
            <a:pPr>
              <a:buFontTx/>
              <a:buChar char="-"/>
            </a:pPr>
            <a:r>
              <a:rPr lang="en-GB" dirty="0" smtClean="0"/>
              <a:t>A brief explanation of why the animal is under threat.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Paragraph 2</a:t>
            </a:r>
            <a:r>
              <a:rPr lang="en-GB" dirty="0" smtClean="0"/>
              <a:t>: details about the 1</a:t>
            </a:r>
            <a:r>
              <a:rPr lang="en-GB" baseline="30000" dirty="0" smtClean="0"/>
              <a:t>st</a:t>
            </a:r>
            <a:r>
              <a:rPr lang="en-GB" dirty="0" smtClean="0"/>
              <a:t> reason why the animal is endangered.</a:t>
            </a:r>
          </a:p>
          <a:p>
            <a:pPr>
              <a:buFontTx/>
              <a:buChar char="-"/>
            </a:pPr>
            <a:r>
              <a:rPr lang="en-GB" dirty="0" smtClean="0"/>
              <a:t>What the threat is</a:t>
            </a:r>
          </a:p>
          <a:p>
            <a:pPr>
              <a:buFontTx/>
              <a:buChar char="-"/>
            </a:pPr>
            <a:r>
              <a:rPr lang="en-GB" dirty="0" smtClean="0"/>
              <a:t>Why it occurs</a:t>
            </a:r>
          </a:p>
          <a:p>
            <a:pPr>
              <a:buFontTx/>
              <a:buChar char="-"/>
            </a:pPr>
            <a:r>
              <a:rPr lang="en-GB" dirty="0" smtClean="0"/>
              <a:t>What this means for the animal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Paragraph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3: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details about the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GB" baseline="30000" dirty="0" smtClean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reason why the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animal is endangered.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What the threat is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Why it occurs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What this means for the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animal</a:t>
            </a:r>
          </a:p>
          <a:p>
            <a:pPr>
              <a:buFontTx/>
              <a:buChar char="-"/>
            </a:pP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Paragraph 4: details about the work of the charity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What the charity does to protect/ save these animals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How others can help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28364" y="923637"/>
            <a:ext cx="30941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These are the </a:t>
            </a:r>
            <a:r>
              <a:rPr lang="en-GB" sz="3200" b="1" dirty="0" smtClean="0">
                <a:solidFill>
                  <a:srgbClr val="0070C0"/>
                </a:solidFill>
              </a:rPr>
              <a:t>paragraphs that we will focus on for today.</a:t>
            </a:r>
          </a:p>
          <a:p>
            <a:endParaRPr lang="en-GB" sz="3200" b="1" dirty="0" smtClean="0">
              <a:solidFill>
                <a:srgbClr val="0070C0"/>
              </a:solidFill>
            </a:endParaRPr>
          </a:p>
          <a:p>
            <a:r>
              <a:rPr lang="en-GB" sz="2400" b="1" dirty="0" smtClean="0">
                <a:solidFill>
                  <a:srgbClr val="0070C0"/>
                </a:solidFill>
              </a:rPr>
              <a:t>(Keep referring to these to make sure that you’ve covered everything.)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717309" y="923637"/>
            <a:ext cx="2807855" cy="38792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391564" y="1954688"/>
            <a:ext cx="2207491" cy="27127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77091"/>
            <a:ext cx="11194473" cy="62899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Now it’s your turn.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You are going to </a:t>
            </a:r>
            <a:r>
              <a:rPr lang="en-GB" dirty="0" smtClean="0"/>
              <a:t>write the first two paragraphs of a persuasive argument to promote your chosen/ imaginary charity.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To do this:</a:t>
            </a:r>
          </a:p>
          <a:p>
            <a:pPr>
              <a:buFontTx/>
              <a:buChar char="-"/>
            </a:pPr>
            <a:r>
              <a:rPr lang="en-GB" dirty="0" smtClean="0"/>
              <a:t>Look back at the example for ideas.</a:t>
            </a:r>
          </a:p>
          <a:p>
            <a:pPr>
              <a:buFontTx/>
              <a:buChar char="-"/>
            </a:pPr>
            <a:r>
              <a:rPr lang="en-GB" dirty="0" smtClean="0"/>
              <a:t>Look at your previous work to include as much emotive language as possible.</a:t>
            </a:r>
          </a:p>
          <a:p>
            <a:pPr>
              <a:buFontTx/>
              <a:buChar char="-"/>
            </a:pPr>
            <a:r>
              <a:rPr lang="en-GB" dirty="0" smtClean="0"/>
              <a:t>Include the following features:</a:t>
            </a:r>
          </a:p>
          <a:p>
            <a:r>
              <a:rPr lang="en-GB" dirty="0" smtClean="0"/>
              <a:t>Formal </a:t>
            </a:r>
            <a:r>
              <a:rPr lang="en-GB" dirty="0"/>
              <a:t>language</a:t>
            </a:r>
          </a:p>
          <a:p>
            <a:r>
              <a:rPr lang="en-GB" dirty="0"/>
              <a:t>Present tense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person</a:t>
            </a:r>
          </a:p>
          <a:p>
            <a:r>
              <a:rPr lang="en-GB" dirty="0"/>
              <a:t>Emotive language</a:t>
            </a:r>
          </a:p>
          <a:p>
            <a:r>
              <a:rPr lang="en-GB" dirty="0"/>
              <a:t>Facts/ statistics</a:t>
            </a:r>
          </a:p>
          <a:p>
            <a:r>
              <a:rPr lang="en-GB" dirty="0"/>
              <a:t>Rhetorical questions</a:t>
            </a:r>
          </a:p>
          <a:p>
            <a:r>
              <a:rPr lang="en-GB" dirty="0"/>
              <a:t>A range or punctuation ( .  ,  ?  !  ’ (  ) ;  :  -)</a:t>
            </a:r>
          </a:p>
          <a:p>
            <a:r>
              <a:rPr lang="en-GB" dirty="0"/>
              <a:t>Varied sentence </a:t>
            </a:r>
            <a:r>
              <a:rPr lang="en-GB" dirty="0" smtClean="0"/>
              <a:t>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315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Monday 8th February 2021 LO: to write a persuasive argument.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44</cp:revision>
  <dcterms:created xsi:type="dcterms:W3CDTF">2021-01-28T21:08:08Z</dcterms:created>
  <dcterms:modified xsi:type="dcterms:W3CDTF">2021-02-05T12:30:33Z</dcterms:modified>
</cp:coreProperties>
</file>