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81" r:id="rId2"/>
    <p:sldId id="282" r:id="rId3"/>
    <p:sldId id="283" r:id="rId4"/>
    <p:sldId id="284" r:id="rId5"/>
    <p:sldId id="285" r:id="rId6"/>
    <p:sldId id="286" r:id="rId7"/>
    <p:sldId id="287" r:id="rId8"/>
    <p:sldId id="288" r:id="rId9"/>
    <p:sldId id="289" r:id="rId10"/>
    <p:sldId id="291" r:id="rId11"/>
    <p:sldId id="292" r:id="rId12"/>
    <p:sldId id="293" r:id="rId13"/>
    <p:sldId id="294" r:id="rId14"/>
    <p:sldId id="295" r:id="rId15"/>
    <p:sldId id="299" r:id="rId16"/>
    <p:sldId id="296" r:id="rId17"/>
    <p:sldId id="297" r:id="rId18"/>
    <p:sldId id="298" r:id="rId19"/>
    <p:sldId id="302" r:id="rId20"/>
    <p:sldId id="300" r:id="rId21"/>
    <p:sldId id="301" r:id="rId22"/>
    <p:sldId id="305" r:id="rId23"/>
    <p:sldId id="303" r:id="rId24"/>
    <p:sldId id="304" r:id="rId25"/>
    <p:sldId id="306" r:id="rId26"/>
    <p:sldId id="307" r:id="rId27"/>
    <p:sldId id="308" r:id="rId28"/>
    <p:sldId id="309" r:id="rId29"/>
    <p:sldId id="31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47"/>
    <p:restoredTop sz="94672"/>
  </p:normalViewPr>
  <p:slideViewPr>
    <p:cSldViewPr snapToGrid="0" snapToObjects="1">
      <p:cViewPr varScale="1">
        <p:scale>
          <a:sx n="99" d="100"/>
          <a:sy n="99" d="100"/>
        </p:scale>
        <p:origin x="27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5B7DB9-7B69-8A4A-8CB1-04B7D7DC9A82}" type="datetimeFigureOut">
              <a:rPr lang="en-US" smtClean="0"/>
              <a:t>9/15/22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8D8071-9F4F-D34B-A94A-C15145DD7B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277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AA230-C272-C95C-70F7-13F36ACA13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00A250-D6DC-D1D8-6D45-B3143D0911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6CA98D-E0D8-A3D0-CB4A-01F60417F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E6CA1-7943-3240-9ED1-CD22705E3E4E}" type="datetimeFigureOut">
              <a:rPr lang="en-US" smtClean="0"/>
              <a:t>9/15/22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2BFA4C-BADB-F466-A762-9BDA47419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83EE18-55D1-009A-02C8-BED52BEDE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4F8DA-0EFA-C44A-9EF8-21E0F9D71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576522"/>
      </p:ext>
    </p:extLst>
  </p:cSld>
  <p:clrMapOvr>
    <a:masterClrMapping/>
  </p:clrMapOvr>
  <p:transition spd="slow" advClick="0" advTm="10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15D82-B97A-CD04-2DCB-C326C6EA2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08BA62-800F-AB37-2E8F-1383CD6C17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50FEA2-C46E-E68C-21F3-22778142C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E6CA1-7943-3240-9ED1-CD22705E3E4E}" type="datetimeFigureOut">
              <a:rPr lang="en-US" smtClean="0"/>
              <a:t>9/15/22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0D2D7C-09FD-C612-6246-BA9EF5678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E09EB0-E85B-AB92-F2AD-9AF27FEC5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4F8DA-0EFA-C44A-9EF8-21E0F9D71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51573"/>
      </p:ext>
    </p:extLst>
  </p:cSld>
  <p:clrMapOvr>
    <a:masterClrMapping/>
  </p:clrMapOvr>
  <p:transition spd="slow" advClick="0" advTm="10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A179EB-9F6F-F36F-AC35-E54AABE9B8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027B67-2FDB-DA34-2B78-B3443496A9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65071B-5C19-ADDB-FD98-25FF96FFC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E6CA1-7943-3240-9ED1-CD22705E3E4E}" type="datetimeFigureOut">
              <a:rPr lang="en-US" smtClean="0"/>
              <a:t>9/15/22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4AB432-5722-98A2-E7B0-35C75A38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F41E8E-A9D7-772B-EC3C-9DB1F7C6B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4F8DA-0EFA-C44A-9EF8-21E0F9D71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188721"/>
      </p:ext>
    </p:extLst>
  </p:cSld>
  <p:clrMapOvr>
    <a:masterClrMapping/>
  </p:clrMapOvr>
  <p:transition spd="slow" advClick="0" advTm="10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1FF52-4DF5-20F5-1402-1900685CD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BA77B2-D255-4204-7505-DB9D568DF5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EA7037-FAED-466A-D418-2FA594106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E6CA1-7943-3240-9ED1-CD22705E3E4E}" type="datetimeFigureOut">
              <a:rPr lang="en-US" smtClean="0"/>
              <a:t>9/15/22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8E28B6-2DBE-7719-D8C3-F6B1516BC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9B33EC-4E60-D644-0489-B1094C68B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4F8DA-0EFA-C44A-9EF8-21E0F9D71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530270"/>
      </p:ext>
    </p:extLst>
  </p:cSld>
  <p:clrMapOvr>
    <a:masterClrMapping/>
  </p:clrMapOvr>
  <p:transition spd="slow" advClick="0" advTm="10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935BB-67BA-7629-18A7-85B8F35DB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02D42B-0789-C176-99EC-E4FE8A97FD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20C140-2FB9-731E-600A-763F519C2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E6CA1-7943-3240-9ED1-CD22705E3E4E}" type="datetimeFigureOut">
              <a:rPr lang="en-US" smtClean="0"/>
              <a:t>9/15/22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131A6D-F3E1-4414-21EF-B03B100B0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41A9D6-ED2D-5643-5C45-A666B3C85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4F8DA-0EFA-C44A-9EF8-21E0F9D71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274122"/>
      </p:ext>
    </p:extLst>
  </p:cSld>
  <p:clrMapOvr>
    <a:masterClrMapping/>
  </p:clrMapOvr>
  <p:transition spd="slow" advClick="0" advTm="10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74546-3E35-DD56-1478-730E8583A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0D9E6A-4762-78FF-B13F-EC0CE4FCA9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1266C3-E1C7-6297-C9CB-91AFFE19C8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F6D75D-EB08-353A-6FCA-A1B8A8FA1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E6CA1-7943-3240-9ED1-CD22705E3E4E}" type="datetimeFigureOut">
              <a:rPr lang="en-US" smtClean="0"/>
              <a:t>9/15/22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614415-8FC0-F70A-EA42-77311A65F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0F82FD-B813-A156-0A76-31F67A19E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4F8DA-0EFA-C44A-9EF8-21E0F9D71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287912"/>
      </p:ext>
    </p:extLst>
  </p:cSld>
  <p:clrMapOvr>
    <a:masterClrMapping/>
  </p:clrMapOvr>
  <p:transition spd="slow" advClick="0" advTm="10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7D27C-3726-28E3-F9AD-D50FB2278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D3F5D6-812E-7A80-7FBC-A64C063A97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F6842A-5595-C869-7F08-1ED524DF8E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5D81A7-C56F-27A8-9EAE-284314C57F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5696E7-5004-1B46-CABD-8B2F6732E4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CC9DA4-50B4-21B1-F677-DFB8D99AE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E6CA1-7943-3240-9ED1-CD22705E3E4E}" type="datetimeFigureOut">
              <a:rPr lang="en-US" smtClean="0"/>
              <a:t>9/15/22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89F8A3-1E9B-B171-A56A-3BF75BD30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871B9C-D94B-DD92-1B08-D91CF578A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4F8DA-0EFA-C44A-9EF8-21E0F9D71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052789"/>
      </p:ext>
    </p:extLst>
  </p:cSld>
  <p:clrMapOvr>
    <a:masterClrMapping/>
  </p:clrMapOvr>
  <p:transition spd="slow" advClick="0" advTm="10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ED63F-B0EA-4993-37C7-648BEBFC5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64C598-A6E9-B202-D849-8073EC461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E6CA1-7943-3240-9ED1-CD22705E3E4E}" type="datetimeFigureOut">
              <a:rPr lang="en-US" smtClean="0"/>
              <a:t>9/15/22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23D91E-94C8-C4C3-FCA2-DA6F03736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3107A7-4FF5-B5FE-88DB-F3B1BA765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4F8DA-0EFA-C44A-9EF8-21E0F9D71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780288"/>
      </p:ext>
    </p:extLst>
  </p:cSld>
  <p:clrMapOvr>
    <a:masterClrMapping/>
  </p:clrMapOvr>
  <p:transition spd="slow" advClick="0" advTm="10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A6E8FC-B0ED-A660-C3E1-48B28A86C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E6CA1-7943-3240-9ED1-CD22705E3E4E}" type="datetimeFigureOut">
              <a:rPr lang="en-US" smtClean="0"/>
              <a:t>9/15/22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4B786F-A89A-2F95-6281-CE413FE84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E37A3B-F44D-CFD7-2A53-EE5612589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4F8DA-0EFA-C44A-9EF8-21E0F9D71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546642"/>
      </p:ext>
    </p:extLst>
  </p:cSld>
  <p:clrMapOvr>
    <a:masterClrMapping/>
  </p:clrMapOvr>
  <p:transition spd="slow" advClick="0" advTm="10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8B8A2-B52E-F9DC-9AD4-036CB8C86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4BA96C-F034-656A-D219-8390DA82B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B146B8-76B6-F110-0B44-B73642EC66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6B1E5D-0990-4419-E689-4D4FEDF79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E6CA1-7943-3240-9ED1-CD22705E3E4E}" type="datetimeFigureOut">
              <a:rPr lang="en-US" smtClean="0"/>
              <a:t>9/15/22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4D93C7-7D5E-7CEB-7F3C-81001394C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8B7126-7A34-2EDB-6E3D-A24A89EB4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4F8DA-0EFA-C44A-9EF8-21E0F9D71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288877"/>
      </p:ext>
    </p:extLst>
  </p:cSld>
  <p:clrMapOvr>
    <a:masterClrMapping/>
  </p:clrMapOvr>
  <p:transition spd="slow" advClick="0" advTm="10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B7078-65DC-C643-4777-C263C237D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336A15-D67B-85D0-BFF6-832E426027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1DB6C8-9CE0-57CC-D811-968C5F52CE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2D3DE1-C6BB-E952-A324-2B7A4AABF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E6CA1-7943-3240-9ED1-CD22705E3E4E}" type="datetimeFigureOut">
              <a:rPr lang="en-US" smtClean="0"/>
              <a:t>9/15/22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FA550B-3870-9761-2996-AB0CF2D44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16476B-1AD0-FFA3-D911-A19631B52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4F8DA-0EFA-C44A-9EF8-21E0F9D71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771132"/>
      </p:ext>
    </p:extLst>
  </p:cSld>
  <p:clrMapOvr>
    <a:masterClrMapping/>
  </p:clrMapOvr>
  <p:transition spd="slow" advClick="0" advTm="10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AA69991-2EFF-539A-7299-287ADD120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D5FF27-50CA-4B98-E993-B2F6BBC2AF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E3B5F4-63C5-7F68-C894-D6D799C451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9E6CA1-7943-3240-9ED1-CD22705E3E4E}" type="datetimeFigureOut">
              <a:rPr lang="en-US" smtClean="0"/>
              <a:t>9/15/22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D81F74-D60E-740C-615C-12783FB133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8816C4-C293-3358-DF43-484544C5BF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54F8DA-0EFA-C44A-9EF8-21E0F9D71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924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10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37536-85E9-041D-9CC7-E03E480EA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6720624" cy="3476213"/>
          </a:xfrm>
        </p:spPr>
        <p:txBody>
          <a:bodyPr>
            <a:normAutofit/>
          </a:bodyPr>
          <a:lstStyle/>
          <a:p>
            <a:r>
              <a:rPr lang="en-US" dirty="0"/>
              <a:t>Roots and Shoots Year 6 </a:t>
            </a:r>
          </a:p>
        </p:txBody>
      </p:sp>
      <p:sp>
        <p:nvSpPr>
          <p:cNvPr id="16" name="Freeform: Shape 10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2">
            <a:extLst>
              <a:ext uri="{FF2B5EF4-FFF2-40B4-BE49-F238E27FC236}">
                <a16:creationId xmlns:a16="http://schemas.microsoft.com/office/drawing/2014/main" id="{52AC6D7F-F068-4E11-BB06-F601D89BB9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45FD409-F81F-6727-B11C-305F4EEF96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4057" y="803256"/>
            <a:ext cx="3796790" cy="3476282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AC63E1-A7FE-2163-F1E7-A55859840D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22023"/>
            <a:ext cx="10515600" cy="5654940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3200" dirty="0"/>
              <a:t>2022.</a:t>
            </a:r>
          </a:p>
        </p:txBody>
      </p:sp>
    </p:spTree>
    <p:extLst>
      <p:ext uri="{BB962C8B-B14F-4D97-AF65-F5344CB8AC3E}">
        <p14:creationId xmlns:p14="http://schemas.microsoft.com/office/powerpoint/2010/main" val="3233163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10000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outdoor, ground, tree, person&#10;&#10;Description automatically generated">
            <a:extLst>
              <a:ext uri="{FF2B5EF4-FFF2-40B4-BE49-F238E27FC236}">
                <a16:creationId xmlns:a16="http://schemas.microsoft.com/office/drawing/2014/main" id="{54873602-9FC2-1113-9967-FFDCC98A21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082" b="3867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250862"/>
      </p:ext>
    </p:extLst>
  </p:cSld>
  <p:clrMapOvr>
    <a:masterClrMapping/>
  </p:clrMapOvr>
  <p:transition spd="slow" advClick="0" advTm="10000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group of children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D5BA1F50-4427-7B9D-9D11-0739E8E5B3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6957" b="805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535718"/>
      </p:ext>
    </p:extLst>
  </p:cSld>
  <p:clrMapOvr>
    <a:masterClrMapping/>
  </p:clrMapOvr>
  <p:transition spd="slow" advClick="0" advTm="10000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group of people standing around a sign&#10;&#10;Description automatically generated with medium confidence">
            <a:extLst>
              <a:ext uri="{FF2B5EF4-FFF2-40B4-BE49-F238E27FC236}">
                <a16:creationId xmlns:a16="http://schemas.microsoft.com/office/drawing/2014/main" id="{47FB3136-328B-55C3-48D5-6EFC5E133D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1" b="2493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568421"/>
      </p:ext>
    </p:extLst>
  </p:cSld>
  <p:clrMapOvr>
    <a:masterClrMapping/>
  </p:clrMapOvr>
  <p:transition spd="slow" advClick="0" advTm="10000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group of people standing outside&#10;&#10;Description automatically generated with medium confidence">
            <a:extLst>
              <a:ext uri="{FF2B5EF4-FFF2-40B4-BE49-F238E27FC236}">
                <a16:creationId xmlns:a16="http://schemas.microsoft.com/office/drawing/2014/main" id="{75D1EB42-0096-0D33-DB3D-884A4F0D61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598" b="1541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253726"/>
      </p:ext>
    </p:extLst>
  </p:cSld>
  <p:clrMapOvr>
    <a:masterClrMapping/>
  </p:clrMapOvr>
  <p:transition spd="slow" advClick="0" advTm="10000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People looking at plants in a greenhouse&#10;&#10;Description automatically generated with low confidence">
            <a:extLst>
              <a:ext uri="{FF2B5EF4-FFF2-40B4-BE49-F238E27FC236}">
                <a16:creationId xmlns:a16="http://schemas.microsoft.com/office/drawing/2014/main" id="{D642E44A-6100-B479-FC16-98B07B5E86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312" b="1370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128024"/>
      </p:ext>
    </p:extLst>
  </p:cSld>
  <p:clrMapOvr>
    <a:masterClrMapping/>
  </p:clrMapOvr>
  <p:transition spd="slow" advClick="0" advTm="10000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group of people working in a garden&#10;&#10;Description automatically generated with medium confidence">
            <a:extLst>
              <a:ext uri="{FF2B5EF4-FFF2-40B4-BE49-F238E27FC236}">
                <a16:creationId xmlns:a16="http://schemas.microsoft.com/office/drawing/2014/main" id="{3FF006CB-6349-3CA5-A529-9B051BAA6E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5014"/>
          <a:stretch/>
        </p:blipFill>
        <p:spPr>
          <a:xfrm>
            <a:off x="-1504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6ACF70-3570-6A64-38BA-07E6A9C26D5E}"/>
              </a:ext>
            </a:extLst>
          </p:cNvPr>
          <p:cNvSpPr txBox="1"/>
          <p:nvPr/>
        </p:nvSpPr>
        <p:spPr>
          <a:xfrm>
            <a:off x="2125014" y="257578"/>
            <a:ext cx="2047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Back in school</a:t>
            </a:r>
          </a:p>
        </p:txBody>
      </p:sp>
    </p:spTree>
    <p:extLst>
      <p:ext uri="{BB962C8B-B14F-4D97-AF65-F5344CB8AC3E}">
        <p14:creationId xmlns:p14="http://schemas.microsoft.com/office/powerpoint/2010/main" val="1256817311"/>
      </p:ext>
    </p:extLst>
  </p:cSld>
  <p:clrMapOvr>
    <a:masterClrMapping/>
  </p:clrMapOvr>
  <p:transition spd="slow" advClick="0" advTm="10000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group of people outside&#10;&#10;Description automatically generated with low confidence">
            <a:extLst>
              <a:ext uri="{FF2B5EF4-FFF2-40B4-BE49-F238E27FC236}">
                <a16:creationId xmlns:a16="http://schemas.microsoft.com/office/drawing/2014/main" id="{D0C124A4-6DD0-BFF6-CF6D-08FB4CE8A0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256434"/>
      </p:ext>
    </p:extLst>
  </p:cSld>
  <p:clrMapOvr>
    <a:masterClrMapping/>
  </p:clrMapOvr>
  <p:transition spd="slow" advClick="0" advTm="10000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outdoor, tree, person&#10;&#10;Description automatically generated">
            <a:extLst>
              <a:ext uri="{FF2B5EF4-FFF2-40B4-BE49-F238E27FC236}">
                <a16:creationId xmlns:a16="http://schemas.microsoft.com/office/drawing/2014/main" id="{8C51EC6E-DD3B-4332-9C0E-ACCCAA1466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409" b="2160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977357"/>
      </p:ext>
    </p:extLst>
  </p:cSld>
  <p:clrMapOvr>
    <a:masterClrMapping/>
  </p:clrMapOvr>
  <p:transition spd="slow" advClick="0" advTm="10000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outdoor, grass, person, people&#10;&#10;Description automatically generated">
            <a:extLst>
              <a:ext uri="{FF2B5EF4-FFF2-40B4-BE49-F238E27FC236}">
                <a16:creationId xmlns:a16="http://schemas.microsoft.com/office/drawing/2014/main" id="{9652F3CB-D256-038B-226C-D8317BD9DC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306" b="670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820157"/>
      </p:ext>
    </p:extLst>
  </p:cSld>
  <p:clrMapOvr>
    <a:masterClrMapping/>
  </p:clrMapOvr>
  <p:transition spd="slow" advClick="0" advTm="10000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78C7F546-E0DB-15AF-57C7-6D5C861CB2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045679"/>
      </p:ext>
    </p:extLst>
  </p:cSld>
  <p:clrMapOvr>
    <a:masterClrMapping/>
  </p:clrMapOvr>
  <p:transition spd="slow" advClick="0" advTm="10000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group of people outside&#10;&#10;Description automatically generated with medium confidence">
            <a:extLst>
              <a:ext uri="{FF2B5EF4-FFF2-40B4-BE49-F238E27FC236}">
                <a16:creationId xmlns:a16="http://schemas.microsoft.com/office/drawing/2014/main" id="{DF9E1FEE-6D64-A93C-8213-B56686FBDE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351" b="1766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245016"/>
      </p:ext>
    </p:extLst>
  </p:cSld>
  <p:clrMapOvr>
    <a:masterClrMapping/>
  </p:clrMapOvr>
  <p:transition spd="slow" advClick="0" advTm="10000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grass, outdoor, tree, person&#10;&#10;Description automatically generated">
            <a:extLst>
              <a:ext uri="{FF2B5EF4-FFF2-40B4-BE49-F238E27FC236}">
                <a16:creationId xmlns:a16="http://schemas.microsoft.com/office/drawing/2014/main" id="{613D9145-114C-AE64-8125-5D1A2CEC9D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504" b="2051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955974"/>
      </p:ext>
    </p:extLst>
  </p:cSld>
  <p:clrMapOvr>
    <a:masterClrMapping/>
  </p:clrMapOvr>
  <p:transition spd="slow" advClick="0" advTm="10000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outdoor, grass, person, tree&#10;&#10;Description automatically generated">
            <a:extLst>
              <a:ext uri="{FF2B5EF4-FFF2-40B4-BE49-F238E27FC236}">
                <a16:creationId xmlns:a16="http://schemas.microsoft.com/office/drawing/2014/main" id="{5DA34E86-3078-A4A8-C598-709BFB8076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537" b="4728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035303"/>
      </p:ext>
    </p:extLst>
  </p:cSld>
  <p:clrMapOvr>
    <a:masterClrMapping/>
  </p:clrMapOvr>
  <p:transition spd="slow" advClick="0" advTm="10000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outdoor, ground, concrete, cement&#10;&#10;Description automatically generated">
            <a:extLst>
              <a:ext uri="{FF2B5EF4-FFF2-40B4-BE49-F238E27FC236}">
                <a16:creationId xmlns:a16="http://schemas.microsoft.com/office/drawing/2014/main" id="{484E6AEB-253E-54B6-73E8-A9C7A99930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950" b="2106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145241"/>
      </p:ext>
    </p:extLst>
  </p:cSld>
  <p:clrMapOvr>
    <a:masterClrMapping/>
  </p:clrMapOvr>
  <p:transition spd="slow" advClick="0" advTm="10000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group of people looking at plants&#10;&#10;Description automatically generated with medium confidence">
            <a:extLst>
              <a:ext uri="{FF2B5EF4-FFF2-40B4-BE49-F238E27FC236}">
                <a16:creationId xmlns:a16="http://schemas.microsoft.com/office/drawing/2014/main" id="{C6DC60DB-1EC4-C313-0AF1-035ED12A92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551200"/>
      </p:ext>
    </p:extLst>
  </p:cSld>
  <p:clrMapOvr>
    <a:masterClrMapping/>
  </p:clrMapOvr>
  <p:transition spd="slow" advClick="0" advTm="10000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person, ground, outdoor, child&#10;&#10;Description automatically generated">
            <a:extLst>
              <a:ext uri="{FF2B5EF4-FFF2-40B4-BE49-F238E27FC236}">
                <a16:creationId xmlns:a16="http://schemas.microsoft.com/office/drawing/2014/main" id="{96E46410-BD70-EC1E-B8CA-031AAABAA8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38357"/>
      </p:ext>
    </p:extLst>
  </p:cSld>
  <p:clrMapOvr>
    <a:masterClrMapping/>
  </p:clrMapOvr>
  <p:transition spd="slow" advClick="0" advTm="10000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person, ground, outdoor&#10;&#10;Description automatically generated">
            <a:extLst>
              <a:ext uri="{FF2B5EF4-FFF2-40B4-BE49-F238E27FC236}">
                <a16:creationId xmlns:a16="http://schemas.microsoft.com/office/drawing/2014/main" id="{8245BCCC-C9B9-B0D8-2A54-78E14891D8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8" b="2485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212996"/>
      </p:ext>
    </p:extLst>
  </p:cSld>
  <p:clrMapOvr>
    <a:masterClrMapping/>
  </p:clrMapOvr>
  <p:transition spd="slow" advClick="0" advTm="10000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group of children eating at a table&#10;&#10;Description automatically generated with medium confidence">
            <a:extLst>
              <a:ext uri="{FF2B5EF4-FFF2-40B4-BE49-F238E27FC236}">
                <a16:creationId xmlns:a16="http://schemas.microsoft.com/office/drawing/2014/main" id="{7B0F5C72-95D7-6206-2244-AFEA6F0EA0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645" b="2136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874790"/>
      </p:ext>
    </p:extLst>
  </p:cSld>
  <p:clrMapOvr>
    <a:masterClrMapping/>
  </p:clrMapOvr>
  <p:transition spd="slow" advClick="0" advTm="10000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group of people working in a garden&#10;&#10;Description automatically generated with low confidence">
            <a:extLst>
              <a:ext uri="{FF2B5EF4-FFF2-40B4-BE49-F238E27FC236}">
                <a16:creationId xmlns:a16="http://schemas.microsoft.com/office/drawing/2014/main" id="{B06C1FD2-6AD7-6FC0-03EB-810C9A66E2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242131"/>
      </p:ext>
    </p:extLst>
  </p:cSld>
  <p:clrMapOvr>
    <a:masterClrMapping/>
  </p:clrMapOvr>
  <p:transition spd="slow" advClick="0" advTm="10000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outdoor, grass, garden, vegetable&#10;&#10;Description automatically generated">
            <a:extLst>
              <a:ext uri="{FF2B5EF4-FFF2-40B4-BE49-F238E27FC236}">
                <a16:creationId xmlns:a16="http://schemas.microsoft.com/office/drawing/2014/main" id="{F8441DB6-F227-1956-0DC0-42FD564FF1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58" b="2445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185786"/>
      </p:ext>
    </p:extLst>
  </p:cSld>
  <p:clrMapOvr>
    <a:masterClrMapping/>
  </p:clrMapOvr>
  <p:transition spd="slow" advClick="0" advTm="10000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group of people working in a garden&#10;&#10;Description automatically generated with medium confidence">
            <a:extLst>
              <a:ext uri="{FF2B5EF4-FFF2-40B4-BE49-F238E27FC236}">
                <a16:creationId xmlns:a16="http://schemas.microsoft.com/office/drawing/2014/main" id="{0DE7B538-AB7F-D7D0-A8A2-69511E35DC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FBAEC8E-9590-502C-CB4A-96AE6EEC7AD6}"/>
              </a:ext>
            </a:extLst>
          </p:cNvPr>
          <p:cNvSpPr/>
          <p:nvPr/>
        </p:nvSpPr>
        <p:spPr>
          <a:xfrm>
            <a:off x="2325280" y="2967335"/>
            <a:ext cx="5354134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GB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pPr algn="ctr"/>
            <a:endParaRPr lang="en-GB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pPr algn="ctr"/>
            <a:r>
              <a:rPr lang="en-GB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Thank you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2C6AAB-69A0-C5F3-EB6B-D62C33F11587}"/>
              </a:ext>
            </a:extLst>
          </p:cNvPr>
          <p:cNvSpPr txBox="1"/>
          <p:nvPr/>
        </p:nvSpPr>
        <p:spPr>
          <a:xfrm>
            <a:off x="7122017" y="2975020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0860733"/>
      </p:ext>
    </p:extLst>
  </p:cSld>
  <p:clrMapOvr>
    <a:masterClrMapping/>
  </p:clrMapOvr>
  <p:transition spd="slow" advClick="0" advTm="10000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group of people standing on train tracks&#10;&#10;Description automatically generated with low confidence">
            <a:extLst>
              <a:ext uri="{FF2B5EF4-FFF2-40B4-BE49-F238E27FC236}">
                <a16:creationId xmlns:a16="http://schemas.microsoft.com/office/drawing/2014/main" id="{B58E91BF-63D0-3B0D-51CB-0ECC56CBA3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007" b="1500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33697"/>
      </p:ext>
    </p:extLst>
  </p:cSld>
  <p:clrMapOvr>
    <a:masterClrMapping/>
  </p:clrMapOvr>
  <p:transition spd="slow" advClick="0" advTm="10000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group of people outside&#10;&#10;Description automatically generated with medium confidence">
            <a:extLst>
              <a:ext uri="{FF2B5EF4-FFF2-40B4-BE49-F238E27FC236}">
                <a16:creationId xmlns:a16="http://schemas.microsoft.com/office/drawing/2014/main" id="{29A9D2A9-3DED-9ABF-774D-F564CC0306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854" b="2116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854765"/>
      </p:ext>
    </p:extLst>
  </p:cSld>
  <p:clrMapOvr>
    <a:masterClrMapping/>
  </p:clrMapOvr>
  <p:transition spd="slow" advClick="0" advTm="10000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person&#10;&#10;Description automatically generated">
            <a:extLst>
              <a:ext uri="{FF2B5EF4-FFF2-40B4-BE49-F238E27FC236}">
                <a16:creationId xmlns:a16="http://schemas.microsoft.com/office/drawing/2014/main" id="{CE0323F1-69A2-DFDA-3E92-91896BA1F9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672" b="1234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221993"/>
      </p:ext>
    </p:extLst>
  </p:cSld>
  <p:clrMapOvr>
    <a:masterClrMapping/>
  </p:clrMapOvr>
  <p:transition spd="slow" advClick="0" advTm="10000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group of people standing under a tent&#10;&#10;Description automatically generated with medium confidence">
            <a:extLst>
              <a:ext uri="{FF2B5EF4-FFF2-40B4-BE49-F238E27FC236}">
                <a16:creationId xmlns:a16="http://schemas.microsoft.com/office/drawing/2014/main" id="{D4E618AA-CE0C-8CA9-B268-B684EBE8E3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6807" b="820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915755"/>
      </p:ext>
    </p:extLst>
  </p:cSld>
  <p:clrMapOvr>
    <a:masterClrMapping/>
  </p:clrMapOvr>
  <p:transition spd="slow" advClick="0" advTm="10000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group of people sitting at a table outside&#10;&#10;Description automatically generated with medium confidence">
            <a:extLst>
              <a:ext uri="{FF2B5EF4-FFF2-40B4-BE49-F238E27FC236}">
                <a16:creationId xmlns:a16="http://schemas.microsoft.com/office/drawing/2014/main" id="{BD1A1487-7C71-587C-9F30-0A508F1DD6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377" b="1363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196627"/>
      </p:ext>
    </p:extLst>
  </p:cSld>
  <p:clrMapOvr>
    <a:masterClrMapping/>
  </p:clrMapOvr>
  <p:transition spd="slow" advClick="0" advTm="10000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person, indoor, table, floor&#10;&#10;Description automatically generated">
            <a:extLst>
              <a:ext uri="{FF2B5EF4-FFF2-40B4-BE49-F238E27FC236}">
                <a16:creationId xmlns:a16="http://schemas.microsoft.com/office/drawing/2014/main" id="{CE44154B-EDD8-5FC8-1D7D-2996003889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832" b="1518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060471"/>
      </p:ext>
    </p:extLst>
  </p:cSld>
  <p:clrMapOvr>
    <a:masterClrMapping/>
  </p:clrMapOvr>
  <p:transition spd="slow" advClick="0" advTm="10000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indoor, person, table, room&#10;&#10;Description automatically generated">
            <a:extLst>
              <a:ext uri="{FF2B5EF4-FFF2-40B4-BE49-F238E27FC236}">
                <a16:creationId xmlns:a16="http://schemas.microsoft.com/office/drawing/2014/main" id="{DF677CFF-AA6B-5763-32BA-FE1F01B328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674" b="1934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766713"/>
      </p:ext>
    </p:extLst>
  </p:cSld>
  <p:clrMapOvr>
    <a:masterClrMapping/>
  </p:clrMapOvr>
  <p:transition spd="slow" advClick="0" advTm="10000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{19FBA02D-42B7-3B4E-B9D4-191CA343E04E}tf10001120</Template>
  <TotalTime>437</TotalTime>
  <Words>12</Words>
  <Application>Microsoft Macintosh PowerPoint</Application>
  <PresentationFormat>Widescreen</PresentationFormat>
  <Paragraphs>11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Office Theme</vt:lpstr>
      <vt:lpstr>Roots and Shoots Year 6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stuart athey</dc:creator>
  <cp:lastModifiedBy>stuart athey</cp:lastModifiedBy>
  <cp:revision>14</cp:revision>
  <dcterms:created xsi:type="dcterms:W3CDTF">2022-06-20T21:19:56Z</dcterms:created>
  <dcterms:modified xsi:type="dcterms:W3CDTF">2022-09-15T07:56:19Z</dcterms:modified>
</cp:coreProperties>
</file>