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27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36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9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0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9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4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84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44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4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92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D24A2-62B2-4390-888B-AE47D6A9660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74BCF-8143-47F4-96A2-1D80739C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92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390525"/>
            <a:ext cx="7781925" cy="607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527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319348"/>
            <a:ext cx="8139434" cy="5957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62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62" y="476673"/>
            <a:ext cx="7802263" cy="572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95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66738"/>
            <a:ext cx="7343775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403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</dc:creator>
  <cp:lastModifiedBy>neil</cp:lastModifiedBy>
  <cp:revision>1</cp:revision>
  <dcterms:created xsi:type="dcterms:W3CDTF">2021-01-04T12:46:44Z</dcterms:created>
  <dcterms:modified xsi:type="dcterms:W3CDTF">2021-01-04T12:56:26Z</dcterms:modified>
</cp:coreProperties>
</file>