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7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6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9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9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4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24A2-62B2-4390-888B-AE47D6A9660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4BCF-8143-47F4-96A2-1D80739C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390525"/>
            <a:ext cx="77819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27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319348"/>
            <a:ext cx="8139434" cy="595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62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62" y="476673"/>
            <a:ext cx="7802263" cy="57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95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66738"/>
            <a:ext cx="73437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40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1</cp:revision>
  <dcterms:created xsi:type="dcterms:W3CDTF">2021-01-04T12:46:44Z</dcterms:created>
  <dcterms:modified xsi:type="dcterms:W3CDTF">2021-01-04T12:56:26Z</dcterms:modified>
</cp:coreProperties>
</file>