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69A3C44-CFA8-4CF6-9CEA-760304229268}" type="datetimeFigureOut">
              <a:rPr lang="en-GB" smtClean="0"/>
              <a:t>11/01/2021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585E0F-2BBD-4203-B9DB-986B21DBB9C5}" type="slidenum">
              <a:rPr lang="en-GB" smtClean="0"/>
              <a:t>‹#›</a:t>
            </a:fld>
            <a:endParaRPr lang="en-GB"/>
          </a:p>
        </p:txBody>
      </p:sp>
    </p:spTree>
    <p:extLst>
      <p:ext uri="{BB962C8B-B14F-4D97-AF65-F5344CB8AC3E}">
        <p14:creationId xmlns:p14="http://schemas.microsoft.com/office/powerpoint/2010/main" val="3088421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69A3C44-CFA8-4CF6-9CEA-760304229268}" type="datetimeFigureOut">
              <a:rPr lang="en-GB" smtClean="0"/>
              <a:t>11/01/2021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585E0F-2BBD-4203-B9DB-986B21DBB9C5}" type="slidenum">
              <a:rPr lang="en-GB" smtClean="0"/>
              <a:t>‹#›</a:t>
            </a:fld>
            <a:endParaRPr lang="en-GB"/>
          </a:p>
        </p:txBody>
      </p:sp>
    </p:spTree>
    <p:extLst>
      <p:ext uri="{BB962C8B-B14F-4D97-AF65-F5344CB8AC3E}">
        <p14:creationId xmlns:p14="http://schemas.microsoft.com/office/powerpoint/2010/main" val="2513014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69A3C44-CFA8-4CF6-9CEA-760304229268}" type="datetimeFigureOut">
              <a:rPr lang="en-GB" smtClean="0"/>
              <a:t>11/01/2021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585E0F-2BBD-4203-B9DB-986B21DBB9C5}" type="slidenum">
              <a:rPr lang="en-GB" smtClean="0"/>
              <a:t>‹#›</a:t>
            </a:fld>
            <a:endParaRPr lang="en-GB"/>
          </a:p>
        </p:txBody>
      </p:sp>
    </p:spTree>
    <p:extLst>
      <p:ext uri="{BB962C8B-B14F-4D97-AF65-F5344CB8AC3E}">
        <p14:creationId xmlns:p14="http://schemas.microsoft.com/office/powerpoint/2010/main" val="3316002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69A3C44-CFA8-4CF6-9CEA-760304229268}" type="datetimeFigureOut">
              <a:rPr lang="en-GB" smtClean="0"/>
              <a:t>11/01/2021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585E0F-2BBD-4203-B9DB-986B21DBB9C5}" type="slidenum">
              <a:rPr lang="en-GB" smtClean="0"/>
              <a:t>‹#›</a:t>
            </a:fld>
            <a:endParaRPr lang="en-GB"/>
          </a:p>
        </p:txBody>
      </p:sp>
    </p:spTree>
    <p:extLst>
      <p:ext uri="{BB962C8B-B14F-4D97-AF65-F5344CB8AC3E}">
        <p14:creationId xmlns:p14="http://schemas.microsoft.com/office/powerpoint/2010/main" val="2140376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9A3C44-CFA8-4CF6-9CEA-760304229268}" type="datetimeFigureOut">
              <a:rPr lang="en-GB" smtClean="0"/>
              <a:t>11/01/2021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585E0F-2BBD-4203-B9DB-986B21DBB9C5}" type="slidenum">
              <a:rPr lang="en-GB" smtClean="0"/>
              <a:t>‹#›</a:t>
            </a:fld>
            <a:endParaRPr lang="en-GB"/>
          </a:p>
        </p:txBody>
      </p:sp>
    </p:spTree>
    <p:extLst>
      <p:ext uri="{BB962C8B-B14F-4D97-AF65-F5344CB8AC3E}">
        <p14:creationId xmlns:p14="http://schemas.microsoft.com/office/powerpoint/2010/main" val="3680382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69A3C44-CFA8-4CF6-9CEA-760304229268}" type="datetimeFigureOut">
              <a:rPr lang="en-GB" smtClean="0"/>
              <a:t>11/01/2021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585E0F-2BBD-4203-B9DB-986B21DBB9C5}" type="slidenum">
              <a:rPr lang="en-GB" smtClean="0"/>
              <a:t>‹#›</a:t>
            </a:fld>
            <a:endParaRPr lang="en-GB"/>
          </a:p>
        </p:txBody>
      </p:sp>
    </p:spTree>
    <p:extLst>
      <p:ext uri="{BB962C8B-B14F-4D97-AF65-F5344CB8AC3E}">
        <p14:creationId xmlns:p14="http://schemas.microsoft.com/office/powerpoint/2010/main" val="4241429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69A3C44-CFA8-4CF6-9CEA-760304229268}" type="datetimeFigureOut">
              <a:rPr lang="en-GB" smtClean="0"/>
              <a:t>11/01/2021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A585E0F-2BBD-4203-B9DB-986B21DBB9C5}" type="slidenum">
              <a:rPr lang="en-GB" smtClean="0"/>
              <a:t>‹#›</a:t>
            </a:fld>
            <a:endParaRPr lang="en-GB"/>
          </a:p>
        </p:txBody>
      </p:sp>
    </p:spTree>
    <p:extLst>
      <p:ext uri="{BB962C8B-B14F-4D97-AF65-F5344CB8AC3E}">
        <p14:creationId xmlns:p14="http://schemas.microsoft.com/office/powerpoint/2010/main" val="863046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69A3C44-CFA8-4CF6-9CEA-760304229268}" type="datetimeFigureOut">
              <a:rPr lang="en-GB" smtClean="0"/>
              <a:t>11/01/2021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A585E0F-2BBD-4203-B9DB-986B21DBB9C5}" type="slidenum">
              <a:rPr lang="en-GB" smtClean="0"/>
              <a:t>‹#›</a:t>
            </a:fld>
            <a:endParaRPr lang="en-GB"/>
          </a:p>
        </p:txBody>
      </p:sp>
    </p:spTree>
    <p:extLst>
      <p:ext uri="{BB962C8B-B14F-4D97-AF65-F5344CB8AC3E}">
        <p14:creationId xmlns:p14="http://schemas.microsoft.com/office/powerpoint/2010/main" val="1375099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9A3C44-CFA8-4CF6-9CEA-760304229268}" type="datetimeFigureOut">
              <a:rPr lang="en-GB" smtClean="0"/>
              <a:t>11/01/2021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A585E0F-2BBD-4203-B9DB-986B21DBB9C5}" type="slidenum">
              <a:rPr lang="en-GB" smtClean="0"/>
              <a:t>‹#›</a:t>
            </a:fld>
            <a:endParaRPr lang="en-GB"/>
          </a:p>
        </p:txBody>
      </p:sp>
    </p:spTree>
    <p:extLst>
      <p:ext uri="{BB962C8B-B14F-4D97-AF65-F5344CB8AC3E}">
        <p14:creationId xmlns:p14="http://schemas.microsoft.com/office/powerpoint/2010/main" val="3590434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9A3C44-CFA8-4CF6-9CEA-760304229268}" type="datetimeFigureOut">
              <a:rPr lang="en-GB" smtClean="0"/>
              <a:t>11/01/2021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585E0F-2BBD-4203-B9DB-986B21DBB9C5}" type="slidenum">
              <a:rPr lang="en-GB" smtClean="0"/>
              <a:t>‹#›</a:t>
            </a:fld>
            <a:endParaRPr lang="en-GB"/>
          </a:p>
        </p:txBody>
      </p:sp>
    </p:spTree>
    <p:extLst>
      <p:ext uri="{BB962C8B-B14F-4D97-AF65-F5344CB8AC3E}">
        <p14:creationId xmlns:p14="http://schemas.microsoft.com/office/powerpoint/2010/main" val="1860598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9A3C44-CFA8-4CF6-9CEA-760304229268}" type="datetimeFigureOut">
              <a:rPr lang="en-GB" smtClean="0"/>
              <a:t>11/01/2021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585E0F-2BBD-4203-B9DB-986B21DBB9C5}" type="slidenum">
              <a:rPr lang="en-GB" smtClean="0"/>
              <a:t>‹#›</a:t>
            </a:fld>
            <a:endParaRPr lang="en-GB"/>
          </a:p>
        </p:txBody>
      </p:sp>
    </p:spTree>
    <p:extLst>
      <p:ext uri="{BB962C8B-B14F-4D97-AF65-F5344CB8AC3E}">
        <p14:creationId xmlns:p14="http://schemas.microsoft.com/office/powerpoint/2010/main" val="1200371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9A3C44-CFA8-4CF6-9CEA-760304229268}" type="datetimeFigureOut">
              <a:rPr lang="en-GB" smtClean="0"/>
              <a:t>11/01/2021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585E0F-2BBD-4203-B9DB-986B21DBB9C5}" type="slidenum">
              <a:rPr lang="en-GB" smtClean="0"/>
              <a:t>‹#›</a:t>
            </a:fld>
            <a:endParaRPr lang="en-GB"/>
          </a:p>
        </p:txBody>
      </p:sp>
    </p:spTree>
    <p:extLst>
      <p:ext uri="{BB962C8B-B14F-4D97-AF65-F5344CB8AC3E}">
        <p14:creationId xmlns:p14="http://schemas.microsoft.com/office/powerpoint/2010/main" val="2332344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bbc.co.uk/bitesize/topics/zq6svcw/articles/z2gkk2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340768"/>
            <a:ext cx="7772400" cy="2664296"/>
          </a:xfrm>
        </p:spPr>
        <p:txBody>
          <a:bodyPr>
            <a:normAutofit fontScale="90000"/>
          </a:bodyPr>
          <a:lstStyle/>
          <a:p>
            <a:pPr algn="l"/>
            <a:r>
              <a:rPr lang="en-GB" u="sng" dirty="0" smtClean="0"/>
              <a:t>Tuesday 12</a:t>
            </a:r>
            <a:r>
              <a:rPr lang="en-GB" u="sng" baseline="30000" dirty="0" smtClean="0"/>
              <a:t>th</a:t>
            </a:r>
            <a:r>
              <a:rPr lang="en-GB" u="sng" dirty="0" smtClean="0"/>
              <a:t> January 2021</a:t>
            </a:r>
            <a:br>
              <a:rPr lang="en-GB" u="sng" dirty="0" smtClean="0"/>
            </a:br>
            <a:r>
              <a:rPr lang="en-GB" u="sng" dirty="0" smtClean="0"/>
              <a:t/>
            </a:r>
            <a:br>
              <a:rPr lang="en-GB" u="sng" dirty="0" smtClean="0"/>
            </a:br>
            <a:r>
              <a:rPr lang="en-GB" u="sng" dirty="0" smtClean="0"/>
              <a:t>LO: to understand Maya beliefs and ways of worship</a:t>
            </a:r>
            <a:endParaRPr lang="en-GB" u="sng" dirty="0"/>
          </a:p>
        </p:txBody>
      </p:sp>
    </p:spTree>
    <p:extLst>
      <p:ext uri="{BB962C8B-B14F-4D97-AF65-F5344CB8AC3E}">
        <p14:creationId xmlns:p14="http://schemas.microsoft.com/office/powerpoint/2010/main" val="4125186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Introduction</a:t>
            </a:r>
            <a:endParaRPr lang="en-GB" dirty="0">
              <a:solidFill>
                <a:srgbClr val="FF0000"/>
              </a:solidFill>
            </a:endParaRPr>
          </a:p>
        </p:txBody>
      </p:sp>
      <p:sp>
        <p:nvSpPr>
          <p:cNvPr id="3" name="Content Placeholder 2"/>
          <p:cNvSpPr>
            <a:spLocks noGrp="1"/>
          </p:cNvSpPr>
          <p:nvPr>
            <p:ph idx="1"/>
          </p:nvPr>
        </p:nvSpPr>
        <p:spPr/>
        <p:txBody>
          <a:bodyPr>
            <a:normAutofit lnSpcReduction="10000"/>
          </a:bodyPr>
          <a:lstStyle/>
          <a:p>
            <a:r>
              <a:rPr lang="en-GB" dirty="0" smtClean="0"/>
              <a:t>The Maya civilisation believed that all actions and deeds had a consequence (good or bad).</a:t>
            </a:r>
          </a:p>
          <a:p>
            <a:endParaRPr lang="en-GB" dirty="0"/>
          </a:p>
          <a:p>
            <a:r>
              <a:rPr lang="en-GB" dirty="0" smtClean="0"/>
              <a:t>As such, their daily lives were full of links to worship and paying respect to the gods.</a:t>
            </a:r>
          </a:p>
          <a:p>
            <a:endParaRPr lang="en-GB" dirty="0"/>
          </a:p>
          <a:p>
            <a:r>
              <a:rPr lang="en-GB" dirty="0" smtClean="0"/>
              <a:t>They frequently made offerings to the gods (sometimes this was animal or even human sacrifices).</a:t>
            </a:r>
            <a:endParaRPr lang="en-GB" dirty="0"/>
          </a:p>
        </p:txBody>
      </p:sp>
    </p:spTree>
    <p:extLst>
      <p:ext uri="{BB962C8B-B14F-4D97-AF65-F5344CB8AC3E}">
        <p14:creationId xmlns:p14="http://schemas.microsoft.com/office/powerpoint/2010/main" val="444344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solidFill>
                  <a:srgbClr val="C00000"/>
                </a:solidFill>
              </a:rPr>
              <a:t>Your task</a:t>
            </a:r>
            <a:endParaRPr lang="en-GB" u="sng" dirty="0">
              <a:solidFill>
                <a:srgbClr val="C00000"/>
              </a:solidFill>
            </a:endParaRPr>
          </a:p>
        </p:txBody>
      </p:sp>
      <p:sp>
        <p:nvSpPr>
          <p:cNvPr id="3" name="Content Placeholder 2"/>
          <p:cNvSpPr>
            <a:spLocks noGrp="1"/>
          </p:cNvSpPr>
          <p:nvPr>
            <p:ph idx="1"/>
          </p:nvPr>
        </p:nvSpPr>
        <p:spPr/>
        <p:txBody>
          <a:bodyPr/>
          <a:lstStyle/>
          <a:p>
            <a:r>
              <a:rPr lang="en-GB" dirty="0" smtClean="0"/>
              <a:t>Go to the BBC Bitesize web page about Mayan worship through using this link/ URL </a:t>
            </a:r>
            <a:r>
              <a:rPr lang="en-GB" dirty="0" smtClean="0">
                <a:hlinkClick r:id="rId2"/>
              </a:rPr>
              <a:t>https://www.bbc.co.uk/bitesize/topics/zq6svcw/articles/z2gkk2p</a:t>
            </a:r>
            <a:endParaRPr lang="en-GB" dirty="0" smtClean="0"/>
          </a:p>
          <a:p>
            <a:endParaRPr lang="en-GB" dirty="0"/>
          </a:p>
          <a:p>
            <a:r>
              <a:rPr lang="en-GB" dirty="0" smtClean="0"/>
              <a:t>Using this site - and any other research you do - you must create an information text about Maya gods and worship.</a:t>
            </a:r>
            <a:endParaRPr lang="en-GB" dirty="0"/>
          </a:p>
        </p:txBody>
      </p:sp>
    </p:spTree>
    <p:extLst>
      <p:ext uri="{BB962C8B-B14F-4D97-AF65-F5344CB8AC3E}">
        <p14:creationId xmlns:p14="http://schemas.microsoft.com/office/powerpoint/2010/main" val="1584083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solidFill>
                  <a:srgbClr val="7030A0"/>
                </a:solidFill>
              </a:rPr>
              <a:t>What to include</a:t>
            </a:r>
            <a:endParaRPr lang="en-GB" u="sng" dirty="0">
              <a:solidFill>
                <a:srgbClr val="7030A0"/>
              </a:solidFill>
            </a:endParaRPr>
          </a:p>
        </p:txBody>
      </p:sp>
      <p:sp>
        <p:nvSpPr>
          <p:cNvPr id="3" name="Content Placeholder 2"/>
          <p:cNvSpPr>
            <a:spLocks noGrp="1"/>
          </p:cNvSpPr>
          <p:nvPr>
            <p:ph idx="1"/>
          </p:nvPr>
        </p:nvSpPr>
        <p:spPr/>
        <p:txBody>
          <a:bodyPr/>
          <a:lstStyle/>
          <a:p>
            <a:r>
              <a:rPr lang="en-GB" dirty="0" smtClean="0"/>
              <a:t>You must include the following in your information text:</a:t>
            </a:r>
          </a:p>
          <a:p>
            <a:pPr marL="0" indent="0">
              <a:buNone/>
            </a:pPr>
            <a:endParaRPr lang="en-GB" dirty="0" smtClean="0"/>
          </a:p>
          <a:p>
            <a:pPr>
              <a:buFontTx/>
              <a:buChar char="-"/>
            </a:pPr>
            <a:r>
              <a:rPr lang="en-GB" dirty="0" smtClean="0"/>
              <a:t>The names and responsibilities/ characteristics of the main gods.</a:t>
            </a:r>
          </a:p>
          <a:p>
            <a:pPr>
              <a:buFontTx/>
              <a:buChar char="-"/>
            </a:pPr>
            <a:r>
              <a:rPr lang="en-GB" dirty="0" smtClean="0"/>
              <a:t>Explain the different ‘levels’ of the world according to Maya beliefs.</a:t>
            </a:r>
          </a:p>
          <a:p>
            <a:pPr>
              <a:buFontTx/>
              <a:buChar char="-"/>
            </a:pPr>
            <a:r>
              <a:rPr lang="en-GB" dirty="0" smtClean="0"/>
              <a:t>What the Mayans did to worship the gods.</a:t>
            </a:r>
            <a:endParaRPr lang="en-GB" dirty="0"/>
          </a:p>
        </p:txBody>
      </p:sp>
    </p:spTree>
    <p:extLst>
      <p:ext uri="{BB962C8B-B14F-4D97-AF65-F5344CB8AC3E}">
        <p14:creationId xmlns:p14="http://schemas.microsoft.com/office/powerpoint/2010/main" val="3735570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r>
              <a:rPr lang="en-GB" sz="3200" u="sng" dirty="0" smtClean="0">
                <a:solidFill>
                  <a:srgbClr val="7030A0"/>
                </a:solidFill>
              </a:rPr>
              <a:t>What to include (continued)</a:t>
            </a:r>
            <a:endParaRPr lang="en-GB" sz="3200" u="sng" dirty="0">
              <a:solidFill>
                <a:srgbClr val="7030A0"/>
              </a:solidFill>
            </a:endParaRPr>
          </a:p>
        </p:txBody>
      </p:sp>
      <p:sp>
        <p:nvSpPr>
          <p:cNvPr id="3" name="Content Placeholder 2"/>
          <p:cNvSpPr>
            <a:spLocks noGrp="1"/>
          </p:cNvSpPr>
          <p:nvPr>
            <p:ph idx="1"/>
          </p:nvPr>
        </p:nvSpPr>
        <p:spPr>
          <a:xfrm>
            <a:off x="467544" y="939269"/>
            <a:ext cx="8229600" cy="1481620"/>
          </a:xfrm>
        </p:spPr>
        <p:txBody>
          <a:bodyPr>
            <a:normAutofit/>
          </a:bodyPr>
          <a:lstStyle/>
          <a:p>
            <a:r>
              <a:rPr lang="en-GB" sz="2000" dirty="0" smtClean="0"/>
              <a:t>The Maya had 2 types of pyramids. In your information text, draw the 2 different types of pyramids (below)and match the correct description to each correct pyramid by writing the matching description underneath your drawing.</a:t>
            </a:r>
          </a:p>
        </p:txBody>
      </p:sp>
      <p:pic>
        <p:nvPicPr>
          <p:cNvPr id="1026" name="Picture 2" descr="Chichen Itza Ol Svg Png Icon Free Download (#571968) - OnlineWebFonts.CO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982" y="4869160"/>
            <a:ext cx="3600400" cy="122413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yramid Maya Vector Images, Stock Photos &amp; Vectors | Shutterstock"/>
          <p:cNvPicPr>
            <a:picLocks noChangeAspect="1" noChangeArrowheads="1"/>
          </p:cNvPicPr>
          <p:nvPr/>
        </p:nvPicPr>
        <p:blipFill rotWithShape="1">
          <a:blip r:embed="rId3">
            <a:extLst>
              <a:ext uri="{28A0092B-C50C-407E-A947-70E740481C1C}">
                <a14:useLocalDpi xmlns:a14="http://schemas.microsoft.com/office/drawing/2010/main" val="0"/>
              </a:ext>
            </a:extLst>
          </a:blip>
          <a:srcRect l="18247" t="13041" r="20773" b="18387"/>
          <a:stretch/>
        </p:blipFill>
        <p:spPr bwMode="auto">
          <a:xfrm>
            <a:off x="6156176" y="3717032"/>
            <a:ext cx="1780340" cy="253666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43938" y="2639814"/>
            <a:ext cx="4392488" cy="1077218"/>
          </a:xfrm>
          <a:prstGeom prst="rect">
            <a:avLst/>
          </a:prstGeom>
          <a:noFill/>
          <a:ln>
            <a:solidFill>
              <a:schemeClr val="accent1"/>
            </a:solidFill>
          </a:ln>
        </p:spPr>
        <p:txBody>
          <a:bodyPr wrap="square" rtlCol="0">
            <a:spAutoFit/>
          </a:bodyPr>
          <a:lstStyle/>
          <a:p>
            <a:r>
              <a:rPr lang="en-GB" sz="1600" dirty="0"/>
              <a:t>This pyramid was  in honour of the gods and usually no one was allowed to climb the steps apart from the King. It was often highly decorated and was always tall to reach up towards the gods</a:t>
            </a:r>
            <a:r>
              <a:rPr lang="en-GB" sz="1600" dirty="0" smtClean="0"/>
              <a:t>.</a:t>
            </a:r>
            <a:endParaRPr lang="en-GB" sz="1600" dirty="0"/>
          </a:p>
        </p:txBody>
      </p:sp>
      <p:sp>
        <p:nvSpPr>
          <p:cNvPr id="9" name="TextBox 8"/>
          <p:cNvSpPr txBox="1"/>
          <p:nvPr/>
        </p:nvSpPr>
        <p:spPr>
          <a:xfrm>
            <a:off x="4788024" y="2348880"/>
            <a:ext cx="4032448" cy="830997"/>
          </a:xfrm>
          <a:prstGeom prst="rect">
            <a:avLst/>
          </a:prstGeom>
          <a:noFill/>
          <a:ln>
            <a:solidFill>
              <a:schemeClr val="accent1"/>
            </a:solidFill>
          </a:ln>
        </p:spPr>
        <p:txBody>
          <a:bodyPr wrap="square" rtlCol="0">
            <a:spAutoFit/>
          </a:bodyPr>
          <a:lstStyle/>
          <a:p>
            <a:r>
              <a:rPr lang="en-GB" sz="1600" dirty="0"/>
              <a:t>This pyramid was  </a:t>
            </a:r>
            <a:r>
              <a:rPr lang="en-GB" sz="1600" dirty="0" smtClean="0"/>
              <a:t>for offerings and sacrifices. The priests, the King and any sacrifices were the only ones allowed to climb the steps.</a:t>
            </a:r>
            <a:endParaRPr lang="en-GB" sz="1600" dirty="0"/>
          </a:p>
        </p:txBody>
      </p:sp>
      <p:sp>
        <p:nvSpPr>
          <p:cNvPr id="5" name="TextBox 4"/>
          <p:cNvSpPr txBox="1"/>
          <p:nvPr/>
        </p:nvSpPr>
        <p:spPr>
          <a:xfrm>
            <a:off x="4636426" y="3933056"/>
            <a:ext cx="1116124" cy="1569660"/>
          </a:xfrm>
          <a:prstGeom prst="rect">
            <a:avLst/>
          </a:prstGeom>
          <a:noFill/>
        </p:spPr>
        <p:txBody>
          <a:bodyPr wrap="square" rtlCol="0">
            <a:spAutoFit/>
          </a:bodyPr>
          <a:lstStyle/>
          <a:p>
            <a:r>
              <a:rPr lang="en-GB" sz="9600" dirty="0" smtClean="0"/>
              <a:t>?</a:t>
            </a:r>
            <a:endParaRPr lang="en-GB" sz="9600" dirty="0"/>
          </a:p>
        </p:txBody>
      </p:sp>
    </p:spTree>
    <p:extLst>
      <p:ext uri="{BB962C8B-B14F-4D97-AF65-F5344CB8AC3E}">
        <p14:creationId xmlns:p14="http://schemas.microsoft.com/office/powerpoint/2010/main" val="4576647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260</Words>
  <Application>Microsoft Office PowerPoint</Application>
  <PresentationFormat>On-screen Show (4:3)</PresentationFormat>
  <Paragraphs>22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Tuesday 12th January 2021  LO: to understand Maya beliefs and ways of worship</vt:lpstr>
      <vt:lpstr>Introduction</vt:lpstr>
      <vt:lpstr>Your task</vt:lpstr>
      <vt:lpstr>What to include</vt:lpstr>
      <vt:lpstr>What to include (continued)</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Tuesday 12th January 2021  LO: to understand Maya beliefs and ways of worship</dc:title>
  <dc:creator>neil</dc:creator>
  <cp:lastModifiedBy>neil</cp:lastModifiedBy>
  <cp:revision>6</cp:revision>
  <dcterms:created xsi:type="dcterms:W3CDTF">2021-01-11T20:20:14Z</dcterms:created>
  <dcterms:modified xsi:type="dcterms:W3CDTF">2021-01-11T21:18:38Z</dcterms:modified>
</cp:coreProperties>
</file>