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85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8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0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6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01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6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44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0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E815-0C8F-4F2D-A988-3BA9B01C0DCA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8058-4424-4CD8-8394-4ACEFA339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5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6265"/>
            <a:ext cx="8064896" cy="603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13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40" y="354196"/>
            <a:ext cx="8734340" cy="555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50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92" y="248319"/>
            <a:ext cx="8817204" cy="554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90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03592" cy="643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23528" y="1844824"/>
            <a:ext cx="16561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092280" y="1844824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3528" y="2276872"/>
            <a:ext cx="44644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23728" y="1844824"/>
            <a:ext cx="48245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20072" y="19888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Main clause     </a:t>
            </a:r>
            <a:r>
              <a:rPr lang="en-GB" b="1" dirty="0" smtClean="0">
                <a:solidFill>
                  <a:srgbClr val="FF0000"/>
                </a:solidFill>
              </a:rPr>
              <a:t>Relative clause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1967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e.g.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3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59" y="332656"/>
            <a:ext cx="8798212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65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59" y="332656"/>
            <a:ext cx="8798212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0770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Bob – who is in Year 6 – is secretly an evil genius.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458" y="5445224"/>
            <a:ext cx="859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Newcastle United (who are often called ‘The Magpies’) are Mr Charlton’s favourite team.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503" y="6254823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Marley, who was on her way to the zoo, was excited.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503" y="188640"/>
            <a:ext cx="8294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ANSWERS (there are alternatives to how you could put these sentences with parenthesis so use this as a guide).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4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16" y="476672"/>
            <a:ext cx="8792569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90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72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25th January 2021 LO: to identify and understand features of a play-script</dc:title>
  <dc:creator>neil</dc:creator>
  <cp:lastModifiedBy>neil</cp:lastModifiedBy>
  <cp:revision>4</cp:revision>
  <dcterms:created xsi:type="dcterms:W3CDTF">2021-01-24T12:46:14Z</dcterms:created>
  <dcterms:modified xsi:type="dcterms:W3CDTF">2021-01-24T19:21:16Z</dcterms:modified>
</cp:coreProperties>
</file>