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3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2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4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55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6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1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2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10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6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03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45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CE526-DBB8-4B1D-B609-219DAA6DCCDE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8CE4-48EA-4EA2-BA65-FFADD92BB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95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6300"/>
            <a:ext cx="8077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66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738188"/>
            <a:ext cx="7858125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08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95054"/>
            <a:ext cx="7848600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13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3"/>
            <a:ext cx="7757377" cy="554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59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4" y="764704"/>
            <a:ext cx="8054759" cy="518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69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</dc:creator>
  <cp:lastModifiedBy>neil</cp:lastModifiedBy>
  <cp:revision>2</cp:revision>
  <dcterms:created xsi:type="dcterms:W3CDTF">2021-01-04T13:15:38Z</dcterms:created>
  <dcterms:modified xsi:type="dcterms:W3CDTF">2021-01-04T13:38:07Z</dcterms:modified>
</cp:coreProperties>
</file>