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74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49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05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37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52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92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64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45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159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7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14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18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38"/>
          <a:stretch/>
        </p:blipFill>
        <p:spPr bwMode="auto">
          <a:xfrm>
            <a:off x="95905" y="404664"/>
            <a:ext cx="8952191" cy="581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137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31" y="188640"/>
            <a:ext cx="8911865" cy="447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Image result for timer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722" y="4365104"/>
            <a:ext cx="2379682" cy="20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55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9"/>
          <a:stretch/>
        </p:blipFill>
        <p:spPr bwMode="auto">
          <a:xfrm>
            <a:off x="179512" y="116632"/>
            <a:ext cx="8826088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7936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93" r="10480"/>
          <a:stretch/>
        </p:blipFill>
        <p:spPr bwMode="auto">
          <a:xfrm>
            <a:off x="164707" y="188640"/>
            <a:ext cx="8904470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7497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22" b="3331"/>
          <a:stretch/>
        </p:blipFill>
        <p:spPr bwMode="auto">
          <a:xfrm>
            <a:off x="323528" y="332656"/>
            <a:ext cx="8613366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205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</dc:creator>
  <cp:lastModifiedBy>neil</cp:lastModifiedBy>
  <cp:revision>3</cp:revision>
  <dcterms:created xsi:type="dcterms:W3CDTF">2021-02-21T14:25:44Z</dcterms:created>
  <dcterms:modified xsi:type="dcterms:W3CDTF">2021-02-21T15:00:46Z</dcterms:modified>
</cp:coreProperties>
</file>