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8" r:id="rId18"/>
    <p:sldId id="305" r:id="rId19"/>
    <p:sldId id="310" r:id="rId20"/>
    <p:sldId id="311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39.png"/><Relationship Id="rId5" Type="http://schemas.openxmlformats.org/officeDocument/2006/relationships/image" Target="../media/image40.png"/><Relationship Id="rId10" Type="http://schemas.openxmlformats.org/officeDocument/2006/relationships/image" Target="../media/image14.png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20.png"/><Relationship Id="rId10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17" y="1286070"/>
            <a:ext cx="6480610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51287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Arrange 3 of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7986" y="4649682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largest total you can make?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smallest?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856781" y="135135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4" name="Rectangle 23"/>
          <p:cNvSpPr/>
          <p:nvPr/>
        </p:nvSpPr>
        <p:spPr>
          <a:xfrm>
            <a:off x="5993506" y="148904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2087" y="272771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96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7" y="2727717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2087" y="334865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69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7" y="334865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02086" y="3965438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66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86" y="3965438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77174" y="272151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64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4" y="2721511"/>
                <a:ext cx="2391705" cy="584775"/>
              </a:xfrm>
              <a:prstGeom prst="rect">
                <a:avLst/>
              </a:prstGeom>
              <a:blipFill>
                <a:blip r:embed="rId8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77174" y="334244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46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4" y="3342444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77173" y="3959232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66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73" y="3959232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679165" y="462337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90110" y="504979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92055" y="546743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6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1846576" y="140724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/>
                  <a:t>84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58345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19207" y="295721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84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84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7" y="2957217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19207" y="357815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84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7" y="357815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19206" y="4194938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84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06" y="4194938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303185" y="2867242"/>
            <a:ext cx="3005905" cy="1869098"/>
            <a:chOff x="4303185" y="2867242"/>
            <a:chExt cx="3005905" cy="18690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733097" y="4238221"/>
              <a:ext cx="340119" cy="39050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580259" y="2873137"/>
              <a:ext cx="648168" cy="182783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57333" y="2879032"/>
              <a:ext cx="648168" cy="182783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411481" y="2890822"/>
              <a:ext cx="648168" cy="182783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227839" y="2908507"/>
              <a:ext cx="648168" cy="18278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735933" y="3972683"/>
              <a:ext cx="340119" cy="39050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6135" y="4229543"/>
              <a:ext cx="340119" cy="39050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8971" y="3964005"/>
              <a:ext cx="340119" cy="390507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315632" y="2879737"/>
            <a:ext cx="3005905" cy="1880329"/>
            <a:chOff x="4303185" y="2867242"/>
            <a:chExt cx="3005905" cy="188032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5973" y="4238221"/>
              <a:ext cx="340119" cy="39050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580259" y="2873137"/>
              <a:ext cx="648168" cy="182783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57333" y="2879032"/>
              <a:ext cx="648168" cy="182783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488026" y="2919738"/>
              <a:ext cx="648168" cy="182783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227839" y="2908507"/>
              <a:ext cx="648168" cy="182783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8809" y="3972683"/>
              <a:ext cx="340119" cy="3905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6135" y="4229543"/>
              <a:ext cx="340119" cy="39050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968971" y="3964005"/>
              <a:ext cx="340119" cy="39050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290738" y="2888872"/>
            <a:ext cx="3415183" cy="1890841"/>
            <a:chOff x="4042373" y="2856730"/>
            <a:chExt cx="3415183" cy="189084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303185" y="2867242"/>
              <a:ext cx="648168" cy="182783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495973" y="4238221"/>
              <a:ext cx="340119" cy="390507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042373" y="2856730"/>
              <a:ext cx="648168" cy="182783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875092" y="2877754"/>
              <a:ext cx="648168" cy="182783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134407" y="2884927"/>
              <a:ext cx="648168" cy="182783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488026" y="2919738"/>
              <a:ext cx="648168" cy="182783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688555" y="2896717"/>
              <a:ext cx="648168" cy="182783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5965629" y="2902612"/>
              <a:ext cx="648168" cy="182783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741211" y="2919737"/>
              <a:ext cx="648168" cy="182783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4691989" y="4241623"/>
              <a:ext cx="340119" cy="390507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117437" y="4241623"/>
              <a:ext cx="340119" cy="39050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6325615" y="4263504"/>
              <a:ext cx="340119" cy="390507"/>
            </a:xfrm>
            <a:prstGeom prst="rect">
              <a:avLst/>
            </a:prstGeom>
          </p:spPr>
        </p:pic>
      </p:grpSp>
      <p:sp>
        <p:nvSpPr>
          <p:cNvPr id="73" name="Rectangle 72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8" name="Rounded Rectangle 7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9" name="Rounded Rectangle 78"/>
          <p:cNvSpPr/>
          <p:nvPr/>
        </p:nvSpPr>
        <p:spPr>
          <a:xfrm>
            <a:off x="1846576" y="140724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/>
                  <a:t>84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11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40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9243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endParaRPr lang="en-GB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97591" y="480539"/>
            <a:ext cx="609524" cy="1493607"/>
            <a:chOff x="1781366" y="3169833"/>
            <a:chExt cx="1154714" cy="23818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394" y="478703"/>
            <a:ext cx="609524" cy="1493607"/>
            <a:chOff x="1781366" y="3169833"/>
            <a:chExt cx="1154714" cy="238188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197" y="476867"/>
            <a:ext cx="609524" cy="1493607"/>
            <a:chOff x="1781366" y="3169833"/>
            <a:chExt cx="1154714" cy="23818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781366" y="3169833"/>
              <a:ext cx="1066029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9243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15865" y="20235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79997" y="20235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2024" y="32241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47498" y="36536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0860" y="408419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81814" y="322414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80101" y="365362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5075" y="4084190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20616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05750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95393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91046" y="5362565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9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9360" y="2228872"/>
            <a:ext cx="340119" cy="390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64160" y="2533672"/>
            <a:ext cx="340119" cy="3905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28768" y="2254333"/>
            <a:ext cx="340119" cy="390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511705" y="1319166"/>
            <a:ext cx="648168" cy="1827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41166" y="1314955"/>
            <a:ext cx="648168" cy="1827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37436" y="2566744"/>
            <a:ext cx="340119" cy="390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33568" y="2559133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0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1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46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2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210574" y="1768424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31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42297" y="1293705"/>
            <a:ext cx="648168" cy="182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71758" y="1289494"/>
            <a:ext cx="648168" cy="1827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751300" y="2533672"/>
            <a:ext cx="340119" cy="390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1" y="3288839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3627" y="3260619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31048" y="3959074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97405" y="3959074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1219" y="4484476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54993" y="447117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79" y="5204103"/>
                <a:ext cx="2291012" cy="584775"/>
              </a:xfrm>
              <a:prstGeom prst="rect">
                <a:avLst/>
              </a:prstGeom>
              <a:blipFill>
                <a:blip r:embed="rId11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</a:p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62" y="5170111"/>
                <a:ext cx="1781257" cy="1077218"/>
              </a:xfrm>
              <a:prstGeom prst="rect">
                <a:avLst/>
              </a:prstGeom>
              <a:blipFill>
                <a:blip r:embed="rId12"/>
                <a:stretch>
                  <a:fillRect l="-8532" t="-6780" r="-7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93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90" y="3980273"/>
                <a:ext cx="2303836" cy="584775"/>
              </a:xfrm>
              <a:prstGeom prst="rect">
                <a:avLst/>
              </a:prstGeom>
              <a:blipFill>
                <a:blip r:embed="rId13"/>
                <a:stretch>
                  <a:fillRect l="-6878" t="-12500" r="-58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90330" y="1289493"/>
            <a:ext cx="648168" cy="18278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22878" y="1297916"/>
            <a:ext cx="648168" cy="18278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652339" y="1293705"/>
            <a:ext cx="648168" cy="1827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131881" y="2537883"/>
            <a:ext cx="340119" cy="390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70911" y="1293704"/>
            <a:ext cx="648168" cy="1827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825965" y="1316285"/>
            <a:ext cx="648168" cy="1827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55426" y="1312074"/>
            <a:ext cx="648168" cy="182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534968" y="2556252"/>
            <a:ext cx="340119" cy="3905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73998" y="1312073"/>
            <a:ext cx="648168" cy="182783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452712" y="190367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3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225" y="448882"/>
            <a:ext cx="180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Calculate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  <a:blipFill>
                <a:blip r:embed="rId6"/>
                <a:stretch>
                  <a:fillRect l="-814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  <a:blipFill>
                <a:blip r:embed="rId7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  <a:blipFill>
                <a:blip r:embed="rId8"/>
                <a:stretch>
                  <a:fillRect l="-814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  <a:blipFill>
                <a:blip r:embed="rId9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48611" y="2417750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60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2417750"/>
                <a:ext cx="1949573" cy="954107"/>
              </a:xfrm>
              <a:prstGeom prst="rect">
                <a:avLst/>
              </a:prstGeom>
              <a:blipFill>
                <a:blip r:embed="rId10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7460" y="179560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80680" y="2403276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2403276"/>
                <a:ext cx="1949573" cy="954107"/>
              </a:xfrm>
              <a:prstGeom prst="rect">
                <a:avLst/>
              </a:prstGeom>
              <a:blipFill>
                <a:blip r:embed="rId11"/>
                <a:stretch>
                  <a:fillRect l="-6250" t="-5732" r="-5000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729529" y="180849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60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  <a:blipFill>
                <a:blip r:embed="rId12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674047" y="373994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  <a:blipFill>
                <a:blip r:embed="rId13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728080" y="37857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9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512872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Arrange 3 of the digit cards into the calculation below.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30138" y="2862099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5152746" y="285233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4245932" y="285073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85623" y="3057781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23" y="3057781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649682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largest total you can make?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smallest?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856781" y="135135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4" name="Rectangle 23"/>
          <p:cNvSpPr/>
          <p:nvPr/>
        </p:nvSpPr>
        <p:spPr>
          <a:xfrm>
            <a:off x="5993506" y="148904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2|5.7|2.4|3.9|7.4|2.5|2.6|13.9|3.7|2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1|2.8|10.5|3|3.8|0.8|1.7|6.4|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7.3|3.8|0.8|0.6|0.7|0.8|5.2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7|5.5|1.4|2.8|2.5|4.9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9|2.6|2.9|1.8|2.3|5.2|3.9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2.4|1|13.9|0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522d4c35-b548-4432-90ae-af4376e1c4b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9891</TotalTime>
  <Words>440</Words>
  <Application>Microsoft Macintosh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Becky Donkin</cp:lastModifiedBy>
  <cp:revision>221</cp:revision>
  <dcterms:created xsi:type="dcterms:W3CDTF">2019-07-05T11:02:13Z</dcterms:created>
  <dcterms:modified xsi:type="dcterms:W3CDTF">2021-01-04T09:08:26Z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