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34F4-D72E-4382-8FF2-165F3285D6C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C1A2-87D6-4D49-AD18-6FA4DE4F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17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34F4-D72E-4382-8FF2-165F3285D6C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C1A2-87D6-4D49-AD18-6FA4DE4F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88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34F4-D72E-4382-8FF2-165F3285D6C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C1A2-87D6-4D49-AD18-6FA4DE4F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92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34F4-D72E-4382-8FF2-165F3285D6C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C1A2-87D6-4D49-AD18-6FA4DE4F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8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34F4-D72E-4382-8FF2-165F3285D6C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C1A2-87D6-4D49-AD18-6FA4DE4F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34F4-D72E-4382-8FF2-165F3285D6C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C1A2-87D6-4D49-AD18-6FA4DE4F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31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34F4-D72E-4382-8FF2-165F3285D6C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C1A2-87D6-4D49-AD18-6FA4DE4F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97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34F4-D72E-4382-8FF2-165F3285D6C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C1A2-87D6-4D49-AD18-6FA4DE4F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1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34F4-D72E-4382-8FF2-165F3285D6C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C1A2-87D6-4D49-AD18-6FA4DE4F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5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34F4-D72E-4382-8FF2-165F3285D6C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C1A2-87D6-4D49-AD18-6FA4DE4F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0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34F4-D72E-4382-8FF2-165F3285D6C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C1A2-87D6-4D49-AD18-6FA4DE4F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74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A34F4-D72E-4382-8FF2-165F3285D6C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AC1A2-87D6-4D49-AD18-6FA4DE4F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61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3" y="404664"/>
            <a:ext cx="8190873" cy="54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58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808453" cy="518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4868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one of the following guides to draw your superhero character outline.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14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7"/>
            <a:ext cx="7592222" cy="51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12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07788" cy="49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96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952500"/>
            <a:ext cx="7696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206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599"/>
            <a:ext cx="7776864" cy="647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853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</dc:creator>
  <cp:lastModifiedBy>neil</cp:lastModifiedBy>
  <cp:revision>1</cp:revision>
  <dcterms:created xsi:type="dcterms:W3CDTF">2021-01-04T13:41:23Z</dcterms:created>
  <dcterms:modified xsi:type="dcterms:W3CDTF">2021-01-04T13:48:55Z</dcterms:modified>
</cp:coreProperties>
</file>