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5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2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57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8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5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68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260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17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0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70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8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C166-BBE0-497F-8679-5E3A363F9EB2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DEF59-15C7-4F0B-8648-381325243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46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757238"/>
            <a:ext cx="7839075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012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42" y="188640"/>
            <a:ext cx="75819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86345" y="5373216"/>
            <a:ext cx="66967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7030A0"/>
                </a:solidFill>
              </a:rPr>
              <a:t>Direct speech uses:</a:t>
            </a:r>
          </a:p>
          <a:p>
            <a:pPr marL="285750" indent="-285750">
              <a:buFontTx/>
              <a:buChar char="-"/>
            </a:pPr>
            <a:r>
              <a:rPr lang="en-GB" b="1" u="sng" dirty="0" smtClean="0">
                <a:solidFill>
                  <a:srgbClr val="7030A0"/>
                </a:solidFill>
              </a:rPr>
              <a:t>inverted commas </a:t>
            </a:r>
            <a:r>
              <a:rPr lang="en-GB" b="1" dirty="0" smtClean="0">
                <a:solidFill>
                  <a:srgbClr val="7030A0"/>
                </a:solidFill>
              </a:rPr>
              <a:t>(also known as speech marks) to show where the speech is within a sentence.</a:t>
            </a:r>
          </a:p>
          <a:p>
            <a:pPr marL="285750" indent="-285750">
              <a:buFontTx/>
              <a:buChar char="-"/>
            </a:pPr>
            <a:r>
              <a:rPr lang="en-GB" b="1" dirty="0" smtClean="0">
                <a:solidFill>
                  <a:srgbClr val="7030A0"/>
                </a:solidFill>
              </a:rPr>
              <a:t>The speech is usually in the </a:t>
            </a:r>
            <a:r>
              <a:rPr lang="en-GB" b="1" u="sng" dirty="0" smtClean="0">
                <a:solidFill>
                  <a:srgbClr val="7030A0"/>
                </a:solidFill>
              </a:rPr>
              <a:t>present tense.</a:t>
            </a:r>
          </a:p>
        </p:txBody>
      </p:sp>
    </p:spTree>
    <p:extLst>
      <p:ext uri="{BB962C8B-B14F-4D97-AF65-F5344CB8AC3E}">
        <p14:creationId xmlns:p14="http://schemas.microsoft.com/office/powerpoint/2010/main" val="329275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47600" cy="549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043608" y="5085184"/>
            <a:ext cx="223224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211960" y="5517232"/>
            <a:ext cx="111612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49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60977"/>
            <a:ext cx="8192873" cy="506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9552" y="260648"/>
            <a:ext cx="8192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We’re going to practice by looking at an example of reported </a:t>
            </a:r>
            <a:r>
              <a:rPr lang="en-GB" dirty="0"/>
              <a:t>s</a:t>
            </a:r>
            <a:r>
              <a:rPr lang="en-GB" dirty="0" smtClean="0"/>
              <a:t>peech and re-write it as direct speech and then </a:t>
            </a:r>
            <a:r>
              <a:rPr lang="en-GB" dirty="0" err="1" smtClean="0"/>
              <a:t>visca</a:t>
            </a:r>
            <a:r>
              <a:rPr lang="en-GB" dirty="0" smtClean="0"/>
              <a:t> versa.</a:t>
            </a:r>
          </a:p>
          <a:p>
            <a:endParaRPr lang="en-GB" dirty="0"/>
          </a:p>
          <a:p>
            <a:r>
              <a:rPr lang="en-GB" dirty="0" smtClean="0"/>
              <a:t>E.g.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0225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8" b="14243"/>
          <a:stretch/>
        </p:blipFill>
        <p:spPr bwMode="auto">
          <a:xfrm>
            <a:off x="1111434" y="-1"/>
            <a:ext cx="6966321" cy="273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22595" y="350100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33" b="10019"/>
          <a:stretch/>
        </p:blipFill>
        <p:spPr bwMode="auto">
          <a:xfrm>
            <a:off x="1393226" y="3526369"/>
            <a:ext cx="6402736" cy="287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3005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7505700" cy="409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5517232"/>
            <a:ext cx="7505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Once you have finished practicing, move on to the worksheet (found via the web page for class 3) and complete this work either in your book or on paper.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672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90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2</cp:revision>
  <dcterms:created xsi:type="dcterms:W3CDTF">2021-01-27T14:01:27Z</dcterms:created>
  <dcterms:modified xsi:type="dcterms:W3CDTF">2021-01-27T14:17:16Z</dcterms:modified>
</cp:coreProperties>
</file>