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126A-AA77-4857-8E46-3DB1EB22CF02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44AB-D620-42A6-8749-476F6C859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8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126A-AA77-4857-8E46-3DB1EB22CF02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44AB-D620-42A6-8749-476F6C859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74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126A-AA77-4857-8E46-3DB1EB22CF02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44AB-D620-42A6-8749-476F6C859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1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126A-AA77-4857-8E46-3DB1EB22CF02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44AB-D620-42A6-8749-476F6C859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85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126A-AA77-4857-8E46-3DB1EB22CF02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44AB-D620-42A6-8749-476F6C859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1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126A-AA77-4857-8E46-3DB1EB22CF02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44AB-D620-42A6-8749-476F6C859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4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126A-AA77-4857-8E46-3DB1EB22CF02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44AB-D620-42A6-8749-476F6C859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97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126A-AA77-4857-8E46-3DB1EB22CF02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44AB-D620-42A6-8749-476F6C859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64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126A-AA77-4857-8E46-3DB1EB22CF02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44AB-D620-42A6-8749-476F6C859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89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126A-AA77-4857-8E46-3DB1EB22CF02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44AB-D620-42A6-8749-476F6C859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66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126A-AA77-4857-8E46-3DB1EB22CF02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44AB-D620-42A6-8749-476F6C859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352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C126A-AA77-4857-8E46-3DB1EB22CF02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744AB-D620-42A6-8749-476F6C8592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89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/>
          <a:lstStyle/>
          <a:p>
            <a:pPr algn="l"/>
            <a:r>
              <a:rPr lang="en-GB" u="sng" dirty="0" smtClean="0"/>
              <a:t>Thursday 14</a:t>
            </a:r>
            <a:r>
              <a:rPr lang="en-GB" u="sng" baseline="30000" dirty="0" smtClean="0"/>
              <a:t>th</a:t>
            </a:r>
            <a:r>
              <a:rPr lang="en-GB" u="sng" dirty="0" smtClean="0"/>
              <a:t> January 2021</a:t>
            </a:r>
            <a:br>
              <a:rPr lang="en-GB" u="sng" dirty="0" smtClean="0"/>
            </a:br>
            <a:r>
              <a:rPr lang="en-GB" u="sng" dirty="0" smtClean="0"/>
              <a:t>LO: to plan a story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7704856" cy="3361928"/>
          </a:xfrm>
        </p:spPr>
        <p:txBody>
          <a:bodyPr/>
          <a:lstStyle/>
          <a:p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rgbClr val="0070C0"/>
                </a:solidFill>
              </a:rPr>
              <a:t>In today’s session, you will be planning out a thriller story. This story will need to be descriptive and captivating to hold your reader’s attention.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452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rgbClr val="FF0000"/>
                </a:solidFill>
              </a:rPr>
              <a:t>Sentence structures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Now that we have a bank of words and phrases for each paragraph, we can then start practicing different sentence structures.</a:t>
            </a:r>
          </a:p>
          <a:p>
            <a:endParaRPr lang="en-GB" dirty="0"/>
          </a:p>
          <a:p>
            <a:r>
              <a:rPr lang="en-GB" dirty="0" smtClean="0"/>
              <a:t>Read the example of the first sentence structure on the sheet (this is loaded of the class web page) before then writing one of your own using the same structure.</a:t>
            </a:r>
          </a:p>
          <a:p>
            <a:endParaRPr lang="en-GB" dirty="0"/>
          </a:p>
          <a:p>
            <a:r>
              <a:rPr lang="en-GB" dirty="0" smtClean="0"/>
              <a:t>Once you’ve written at least one sentence for that sentence type, move on to the next one to practice another sentence structure.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(The focus of each sentence can be for any of the 3 paragraphs/ points of your story.)</a:t>
            </a:r>
          </a:p>
        </p:txBody>
      </p:sp>
    </p:spTree>
    <p:extLst>
      <p:ext uri="{BB962C8B-B14F-4D97-AF65-F5344CB8AC3E}">
        <p14:creationId xmlns:p14="http://schemas.microsoft.com/office/powerpoint/2010/main" val="247902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What do I put in my plan?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Eventually we are going to write 3 paragraphs:</a:t>
            </a:r>
          </a:p>
          <a:p>
            <a:pPr>
              <a:buFontTx/>
              <a:buChar char="-"/>
            </a:pPr>
            <a:r>
              <a:rPr lang="en-GB" b="1" dirty="0" smtClean="0">
                <a:solidFill>
                  <a:srgbClr val="0070C0"/>
                </a:solidFill>
              </a:rPr>
              <a:t>Paragraph 1: </a:t>
            </a:r>
            <a:r>
              <a:rPr lang="en-GB" dirty="0" smtClean="0"/>
              <a:t>being outside a forest and hearing a scream/ odd sound.</a:t>
            </a:r>
          </a:p>
          <a:p>
            <a:pPr>
              <a:buFontTx/>
              <a:buChar char="-"/>
            </a:pPr>
            <a:r>
              <a:rPr lang="en-GB" b="1" dirty="0" smtClean="0">
                <a:solidFill>
                  <a:srgbClr val="0070C0"/>
                </a:solidFill>
              </a:rPr>
              <a:t>Paragraph 2: </a:t>
            </a:r>
            <a:r>
              <a:rPr lang="en-GB" dirty="0" smtClean="0"/>
              <a:t>entering and moving through the forest. </a:t>
            </a:r>
          </a:p>
          <a:p>
            <a:pPr>
              <a:buFontTx/>
              <a:buChar char="-"/>
            </a:pPr>
            <a:r>
              <a:rPr lang="en-GB" b="1" dirty="0" smtClean="0">
                <a:solidFill>
                  <a:srgbClr val="0070C0"/>
                </a:solidFill>
              </a:rPr>
              <a:t>Paragraph 3: </a:t>
            </a:r>
            <a:r>
              <a:rPr lang="en-GB" dirty="0" smtClean="0"/>
              <a:t>being deeper in the forest and being confronted.</a:t>
            </a:r>
          </a:p>
        </p:txBody>
      </p:sp>
    </p:spTree>
    <p:extLst>
      <p:ext uri="{BB962C8B-B14F-4D97-AF65-F5344CB8AC3E}">
        <p14:creationId xmlns:p14="http://schemas.microsoft.com/office/powerpoint/2010/main" val="2978506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Here’s a WAGOLL (what a good one looks like)</a:t>
            </a:r>
            <a:endParaRPr lang="en-GB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19" t="25866" r="21775" b="13524"/>
          <a:stretch/>
        </p:blipFill>
        <p:spPr bwMode="auto">
          <a:xfrm>
            <a:off x="323527" y="1052736"/>
            <a:ext cx="8536221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2287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solidFill>
                  <a:srgbClr val="FF0000"/>
                </a:solidFill>
              </a:rPr>
              <a:t>Things to consider</a:t>
            </a:r>
            <a:endParaRPr lang="en-GB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1612776"/>
          </a:xfrm>
        </p:spPr>
        <p:txBody>
          <a:bodyPr/>
          <a:lstStyle/>
          <a:p>
            <a:r>
              <a:rPr lang="en-GB" sz="2800" dirty="0" smtClean="0">
                <a:solidFill>
                  <a:srgbClr val="0070C0"/>
                </a:solidFill>
              </a:rPr>
              <a:t>In all your paragraphs, they need to be descriptive. As such, you should look to include the following aspects: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714034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- High-calibre adjectives, adverbs and verbs</a:t>
            </a:r>
          </a:p>
          <a:p>
            <a:r>
              <a:rPr lang="en-GB" sz="2400" dirty="0" smtClean="0"/>
              <a:t>- Expanded noun phrases</a:t>
            </a:r>
          </a:p>
          <a:p>
            <a:r>
              <a:rPr lang="en-GB" sz="2400" dirty="0" smtClean="0"/>
              <a:t>- Fronted adverbials</a:t>
            </a:r>
          </a:p>
          <a:p>
            <a:r>
              <a:rPr lang="en-GB" sz="2400" dirty="0" smtClean="0"/>
              <a:t>- Subordinate clauses</a:t>
            </a:r>
          </a:p>
          <a:p>
            <a:r>
              <a:rPr lang="en-GB" sz="2400" dirty="0" smtClean="0"/>
              <a:t>- Emotive language (words that convey emotions)</a:t>
            </a:r>
          </a:p>
          <a:p>
            <a:r>
              <a:rPr lang="en-GB" sz="2400" dirty="0" smtClean="0"/>
              <a:t>- Reference to the 5 senses (sight, sound, smell, touch &amp; taste)</a:t>
            </a:r>
          </a:p>
          <a:p>
            <a:r>
              <a:rPr lang="en-GB" sz="2400" dirty="0" smtClean="0"/>
              <a:t>- Similes</a:t>
            </a:r>
          </a:p>
          <a:p>
            <a:r>
              <a:rPr lang="en-GB" sz="2400" dirty="0" smtClean="0"/>
              <a:t>- Metaphors</a:t>
            </a:r>
          </a:p>
          <a:p>
            <a:r>
              <a:rPr lang="en-GB" sz="2400" dirty="0" smtClean="0"/>
              <a:t>- Personification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0917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solidFill>
                  <a:srgbClr val="FF0000"/>
                </a:solidFill>
              </a:rPr>
              <a:t>How do I start to plan?</a:t>
            </a:r>
            <a:endParaRPr lang="en-GB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Step 1: words &amp; phrases</a:t>
            </a:r>
          </a:p>
          <a:p>
            <a:pPr marL="0" indent="0">
              <a:buNone/>
            </a:pPr>
            <a:r>
              <a:rPr lang="en-GB" dirty="0" smtClean="0"/>
              <a:t>For each paragraph, create a spider-diagram of words and phrases that you might use for each paragraph.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0070C0"/>
                </a:solidFill>
              </a:rPr>
              <a:t>Step 2: sentence practice</a:t>
            </a:r>
          </a:p>
          <a:p>
            <a:pPr marL="0" indent="0">
              <a:buNone/>
            </a:pPr>
            <a:r>
              <a:rPr lang="en-GB" dirty="0" smtClean="0"/>
              <a:t>Using the words and phrases that you’ve thought of, practice writing sentences with different structures (a range of different sentence structures ensures that you’re writing doesn’t become flat and boring).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87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112568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In each spider diagram, think about: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/>
              <a:t>T</a:t>
            </a:r>
            <a:r>
              <a:rPr lang="en-GB" dirty="0" smtClean="0"/>
              <a:t>he 5 senses (sight, sound, smell, touch and taste) to describe every object/ noun in the scene.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What was happening.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How your character felt.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036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6" y="485964"/>
            <a:ext cx="9113764" cy="574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1663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This is an incomplete example. You can draw your own in your book/ on your paper.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759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1" y="0"/>
            <a:ext cx="9011137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4552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74" y="143524"/>
            <a:ext cx="8314382" cy="5830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1627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404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Thursday 14th January 2021 LO: to plan a story</vt:lpstr>
      <vt:lpstr>What do I put in my plan?</vt:lpstr>
      <vt:lpstr>Here’s a WAGOLL (what a good one looks like)</vt:lpstr>
      <vt:lpstr>Things to consider</vt:lpstr>
      <vt:lpstr>How do I start to plan?</vt:lpstr>
      <vt:lpstr>PowerPoint Presentation</vt:lpstr>
      <vt:lpstr>PowerPoint Presentation</vt:lpstr>
      <vt:lpstr>PowerPoint Presentation</vt:lpstr>
      <vt:lpstr>PowerPoint Presentation</vt:lpstr>
      <vt:lpstr>Sentence structures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 14th January 2021 LO: to plan a story</dc:title>
  <dc:creator>neil</dc:creator>
  <cp:lastModifiedBy>neil</cp:lastModifiedBy>
  <cp:revision>7</cp:revision>
  <dcterms:created xsi:type="dcterms:W3CDTF">2021-01-13T17:41:08Z</dcterms:created>
  <dcterms:modified xsi:type="dcterms:W3CDTF">2021-01-13T19:06:21Z</dcterms:modified>
</cp:coreProperties>
</file>