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18"/>
  </p:notesMasterIdLst>
  <p:sldIdLst>
    <p:sldId id="271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84489" autoAdjust="0"/>
  </p:normalViewPr>
  <p:slideViewPr>
    <p:cSldViewPr snapToGrid="0" showGuides="1">
      <p:cViewPr varScale="1">
        <p:scale>
          <a:sx n="105" d="100"/>
          <a:sy n="105" d="100"/>
        </p:scale>
        <p:origin x="1080" y="192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5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9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9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1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5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4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7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9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4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White</a:t>
            </a:r>
            <a:r>
              <a:rPr lang="en-GB" sz="1200" baseline="0" dirty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noProof="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Block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FFFF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Money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0" y="736900"/>
                <a:ext cx="8254449" cy="604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Three children are calculating £4 and 20 p subtract £1 and 50 p.</a:t>
                </a:r>
              </a:p>
              <a:p>
                <a:pPr lvl="0">
                  <a:defRPr/>
                </a:pPr>
                <a:endParaRPr lang="en-GB" sz="7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£4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£2                      Annie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20 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50 p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30 p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£1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30 p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£1 and 30 p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Teddy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                      The difference is £2 and 70 p.</a:t>
                </a:r>
              </a:p>
              <a:p>
                <a:pPr lvl="0">
                  <a:defRPr/>
                </a:pPr>
                <a:endParaRPr lang="en-GB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£4 and 20 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£2 and 20 p</a:t>
                </a: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£2 and 20 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50 p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£2 and 70 p			Eva</a:t>
                </a:r>
              </a:p>
              <a:p>
                <a:pPr lvl="0">
                  <a:defRPr/>
                </a:pPr>
                <a:endParaRPr lang="en-GB" sz="1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Who is correct? Who is incorrect?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method do you prefer?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0" y="736900"/>
                <a:ext cx="8254449" cy="6047809"/>
              </a:xfrm>
              <a:prstGeom prst="rect">
                <a:avLst/>
              </a:prstGeom>
              <a:blipFill>
                <a:blip r:embed="rId3"/>
                <a:stretch>
                  <a:fillRect l="-1551" t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92" y="1420236"/>
            <a:ext cx="1243362" cy="858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1644" y="3360236"/>
            <a:ext cx="1045478" cy="80113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55690" r="23877" b="31250"/>
          <a:stretch/>
        </p:blipFill>
        <p:spPr bwMode="auto">
          <a:xfrm>
            <a:off x="5219998" y="2909559"/>
            <a:ext cx="3354894" cy="9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691116" y="3595872"/>
            <a:ext cx="2661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5902" y="4073362"/>
            <a:ext cx="1109743" cy="15679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9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spends £7 and 76 p on a birthday cake.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pays with a £10 note.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change does she get?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shopkeeper gives her six coins for her change.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coins could they be?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49" y="1214969"/>
            <a:ext cx="1564205" cy="2210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4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has £4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buys a pencil for £1 and 20 p and a book for £1 and 45 p.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bar model represents the question?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correct bar model to help you calculate how much change Amir receives.</a:t>
            </a:r>
          </a:p>
        </p:txBody>
      </p:sp>
      <p:sp>
        <p:nvSpPr>
          <p:cNvPr id="33" name="Right Brace 32"/>
          <p:cNvSpPr/>
          <p:nvPr/>
        </p:nvSpPr>
        <p:spPr>
          <a:xfrm rot="16200000">
            <a:off x="2682038" y="1802483"/>
            <a:ext cx="270410" cy="3855384"/>
          </a:xfrm>
          <a:prstGeom prst="rightBrace">
            <a:avLst>
              <a:gd name="adj1" fmla="val 8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3675" y="3101058"/>
            <a:ext cx="188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 pitchFamily="34" charset="0"/>
              </a:rPr>
              <a:t>£4</a:t>
            </a:r>
          </a:p>
        </p:txBody>
      </p:sp>
      <p:sp>
        <p:nvSpPr>
          <p:cNvPr id="39" name="Right Brace 38"/>
          <p:cNvSpPr/>
          <p:nvPr/>
        </p:nvSpPr>
        <p:spPr>
          <a:xfrm rot="16200000">
            <a:off x="7270483" y="1798508"/>
            <a:ext cx="236886" cy="3896857"/>
          </a:xfrm>
          <a:prstGeom prst="rightBrace">
            <a:avLst>
              <a:gd name="adj1" fmla="val 8326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6092" y="3109641"/>
            <a:ext cx="188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66840"/>
              </p:ext>
            </p:extLst>
          </p:nvPr>
        </p:nvGraphicFramePr>
        <p:xfrm>
          <a:off x="848079" y="3979754"/>
          <a:ext cx="38968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952">
                  <a:extLst>
                    <a:ext uri="{9D8B030D-6E8A-4147-A177-3AD203B41FA5}">
                      <a16:colId xmlns:a16="http://schemas.microsoft.com/office/drawing/2014/main" val="40372084"/>
                    </a:ext>
                  </a:extLst>
                </a:gridCol>
                <a:gridCol w="1298952">
                  <a:extLst>
                    <a:ext uri="{9D8B030D-6E8A-4147-A177-3AD203B41FA5}">
                      <a16:colId xmlns:a16="http://schemas.microsoft.com/office/drawing/2014/main" val="3557412570"/>
                    </a:ext>
                  </a:extLst>
                </a:gridCol>
                <a:gridCol w="1298952">
                  <a:extLst>
                    <a:ext uri="{9D8B030D-6E8A-4147-A177-3AD203B41FA5}">
                      <a16:colId xmlns:a16="http://schemas.microsoft.com/office/drawing/2014/main" val="755017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£1 and 20 p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£1 and 45 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43093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13911"/>
              </p:ext>
            </p:extLst>
          </p:nvPr>
        </p:nvGraphicFramePr>
        <p:xfrm>
          <a:off x="5440496" y="3979754"/>
          <a:ext cx="38968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952">
                  <a:extLst>
                    <a:ext uri="{9D8B030D-6E8A-4147-A177-3AD203B41FA5}">
                      <a16:colId xmlns:a16="http://schemas.microsoft.com/office/drawing/2014/main" val="40372084"/>
                    </a:ext>
                  </a:extLst>
                </a:gridCol>
                <a:gridCol w="1298952">
                  <a:extLst>
                    <a:ext uri="{9D8B030D-6E8A-4147-A177-3AD203B41FA5}">
                      <a16:colId xmlns:a16="http://schemas.microsoft.com/office/drawing/2014/main" val="3557412570"/>
                    </a:ext>
                  </a:extLst>
                </a:gridCol>
                <a:gridCol w="1298952">
                  <a:extLst>
                    <a:ext uri="{9D8B030D-6E8A-4147-A177-3AD203B41FA5}">
                      <a16:colId xmlns:a16="http://schemas.microsoft.com/office/drawing/2014/main" val="755017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£4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£1 and 20 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ill Sans MT" panose="020B0502020104020203" pitchFamily="34" charset="0"/>
                        </a:rPr>
                        <a:t>£1</a:t>
                      </a:r>
                      <a:r>
                        <a:rPr lang="en-GB" baseline="0" dirty="0">
                          <a:latin typeface="Gill Sans MT" panose="020B0502020104020203" pitchFamily="34" charset="0"/>
                        </a:rPr>
                        <a:t> and 45 p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4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4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5 silver coins in her purse.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can make 40 p with three coins.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can also make 75 p with three coins.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money does Rosie have in her purse?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16" y="736900"/>
            <a:ext cx="1380622" cy="137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27" y="2112446"/>
            <a:ext cx="1292653" cy="11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74" y="3264463"/>
            <a:ext cx="1437115" cy="143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20" y="4730931"/>
            <a:ext cx="1574625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has 5 different coins in his wallet.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the greatest amount of money he could have in his wallet?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the least amount of money?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50" y="1193781"/>
            <a:ext cx="1380622" cy="137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05" y="1267167"/>
            <a:ext cx="1292653" cy="11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16" y="2580930"/>
            <a:ext cx="1437115" cy="143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2423291"/>
            <a:ext cx="1574625" cy="15697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19" y="1833804"/>
            <a:ext cx="2207838" cy="215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4135539"/>
            <a:ext cx="1274120" cy="1122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3724052"/>
            <a:ext cx="1766903" cy="2003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1401854" cy="1289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9"/>
            <a:ext cx="1401854" cy="13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Dexter has 202 pence.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has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one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pound coin.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Show five possible combinations of other coins he may have.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50" y="1193781"/>
            <a:ext cx="1380622" cy="137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05" y="1267167"/>
            <a:ext cx="1292653" cy="11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16" y="2580930"/>
            <a:ext cx="1437115" cy="1437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2423291"/>
            <a:ext cx="1574625" cy="1569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4135539"/>
            <a:ext cx="1274120" cy="11226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1401854" cy="1289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9"/>
            <a:ext cx="1401854" cy="13871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3724052"/>
            <a:ext cx="1766903" cy="20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 thinks that she has £10 and 3 p.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she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66" y="2495854"/>
            <a:ext cx="1331942" cy="1224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65" y="1735959"/>
            <a:ext cx="1331943" cy="1173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26" y="1580771"/>
            <a:ext cx="1331943" cy="1173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4" y="1905887"/>
            <a:ext cx="3250685" cy="17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thinks there is more than £5 but less than £6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Dora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Convince me.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1" y="2478244"/>
            <a:ext cx="2934847" cy="1505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53" y="1748275"/>
            <a:ext cx="1574625" cy="1569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63" y="1715831"/>
            <a:ext cx="1437115" cy="14371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98" y="2766456"/>
            <a:ext cx="1437115" cy="1437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91" y="2923853"/>
            <a:ext cx="1437115" cy="1437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84" y="3485013"/>
            <a:ext cx="1292653" cy="115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72" y="4131877"/>
            <a:ext cx="1292653" cy="11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bought these muffins.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3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Muffins cost 35 p each.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did Dora spend?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 bought three times as many muffins as Dora.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muffins did Tommy buy?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money did Tommy spend on muffins?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more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money did Tommy spend than Dora?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02" y="1168295"/>
            <a:ext cx="1153183" cy="1257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50" y="1168294"/>
            <a:ext cx="1153183" cy="1257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98" y="1168294"/>
            <a:ext cx="1153183" cy="1257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£5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Has she got enough money to buy a car and two apples?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combinations of items could Rosie buy with £5?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0" y="2338209"/>
            <a:ext cx="1526700" cy="9373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021692" y="3510900"/>
            <a:ext cx="2464955" cy="580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£3 and 35 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72" y="2131788"/>
            <a:ext cx="1624007" cy="139367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966648" y="3510899"/>
            <a:ext cx="2464955" cy="580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£2 and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55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25" y="4150915"/>
            <a:ext cx="1102100" cy="10584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4019">
            <a:off x="5554265" y="3989297"/>
            <a:ext cx="1033824" cy="158748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85797" y="5296214"/>
            <a:ext cx="2464955" cy="580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85 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17691" y="5293845"/>
            <a:ext cx="2464955" cy="580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75 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has £2 and 90 p.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has three times as much money as Jack.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more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money does Teddy have than Jack?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twice as much money as Teddy.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more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money does Rosie have than Jack?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849051"/>
            <a:ext cx="964763" cy="961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5" y="922437"/>
            <a:ext cx="903291" cy="804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55" y="1776760"/>
            <a:ext cx="1004240" cy="1004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75" y="1619120"/>
            <a:ext cx="1100330" cy="10969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90" y="2909559"/>
            <a:ext cx="890341" cy="784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40" y="51668"/>
            <a:ext cx="979600" cy="9008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36" y="-38008"/>
            <a:ext cx="979600" cy="9693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72" y="2498071"/>
            <a:ext cx="1234692" cy="1400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09" y="3838169"/>
            <a:ext cx="1986227" cy="1019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9" y="4861873"/>
            <a:ext cx="2020972" cy="1117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34" y="5979488"/>
            <a:ext cx="2093357" cy="1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65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3C0BC-C241-46AF-963C-CBDED36083B0}">
  <ds:schemaRefs>
    <ds:schemaRef ds:uri="http://purl.org/dc/elements/1.1/"/>
    <ds:schemaRef ds:uri="522d4c35-b548-4432-90ae-af4376e1c4b4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524</Words>
  <Application>Microsoft Macintosh PowerPoint</Application>
  <PresentationFormat>A4 Paper (210x297 mm)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Gill Sans MT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stuart athey</cp:lastModifiedBy>
  <cp:revision>71</cp:revision>
  <dcterms:created xsi:type="dcterms:W3CDTF">2019-02-04T08:17:32Z</dcterms:created>
  <dcterms:modified xsi:type="dcterms:W3CDTF">2022-01-10T18:48:34Z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