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AD56-70F1-4E67-B916-D16FD23CB30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7342-F415-4C67-886E-256C681A7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91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AD56-70F1-4E67-B916-D16FD23CB30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7342-F415-4C67-886E-256C681A7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58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AD56-70F1-4E67-B916-D16FD23CB30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7342-F415-4C67-886E-256C681A7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73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AD56-70F1-4E67-B916-D16FD23CB30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7342-F415-4C67-886E-256C681A7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3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AD56-70F1-4E67-B916-D16FD23CB30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7342-F415-4C67-886E-256C681A7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62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AD56-70F1-4E67-B916-D16FD23CB30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7342-F415-4C67-886E-256C681A7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84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AD56-70F1-4E67-B916-D16FD23CB30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7342-F415-4C67-886E-256C681A7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28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AD56-70F1-4E67-B916-D16FD23CB30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7342-F415-4C67-886E-256C681A7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47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AD56-70F1-4E67-B916-D16FD23CB30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7342-F415-4C67-886E-256C681A7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02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AD56-70F1-4E67-B916-D16FD23CB30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7342-F415-4C67-886E-256C681A7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46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0AD56-70F1-4E67-B916-D16FD23CB30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7342-F415-4C67-886E-256C681A7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71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0AD56-70F1-4E67-B916-D16FD23CB30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37342-F415-4C67-886E-256C681A7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32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71" r="5519" b="2933"/>
          <a:stretch/>
        </p:blipFill>
        <p:spPr bwMode="auto">
          <a:xfrm>
            <a:off x="251520" y="260648"/>
            <a:ext cx="8499120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1046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76" r="2041"/>
          <a:stretch/>
        </p:blipFill>
        <p:spPr bwMode="auto">
          <a:xfrm>
            <a:off x="323528" y="476672"/>
            <a:ext cx="8505593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45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620688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/>
              <a:t>A final paragraph in a newspaper report:</a:t>
            </a:r>
          </a:p>
          <a:p>
            <a:endParaRPr lang="en-GB" sz="3600" dirty="0" smtClean="0"/>
          </a:p>
          <a:p>
            <a:endParaRPr lang="en-GB" sz="3600" dirty="0"/>
          </a:p>
          <a:p>
            <a:pPr marL="571500" indent="-571500">
              <a:buFontTx/>
              <a:buChar char="-"/>
            </a:pPr>
            <a:r>
              <a:rPr lang="en-GB" sz="3600" dirty="0" smtClean="0">
                <a:solidFill>
                  <a:srgbClr val="0070C0"/>
                </a:solidFill>
              </a:rPr>
              <a:t>rounds </a:t>
            </a:r>
            <a:r>
              <a:rPr lang="en-GB" sz="3600" dirty="0">
                <a:solidFill>
                  <a:srgbClr val="0070C0"/>
                </a:solidFill>
              </a:rPr>
              <a:t>off/ concludes the article</a:t>
            </a:r>
            <a:r>
              <a:rPr lang="en-GB" sz="3600" dirty="0" smtClean="0">
                <a:solidFill>
                  <a:srgbClr val="0070C0"/>
                </a:solidFill>
              </a:rPr>
              <a:t>;</a:t>
            </a:r>
          </a:p>
          <a:p>
            <a:endParaRPr lang="en-GB" sz="3600" dirty="0">
              <a:solidFill>
                <a:srgbClr val="0070C0"/>
              </a:solidFill>
            </a:endParaRPr>
          </a:p>
          <a:p>
            <a:pPr marL="571500" indent="-571500">
              <a:buFontTx/>
              <a:buChar char="-"/>
            </a:pPr>
            <a:r>
              <a:rPr lang="en-GB" sz="3600" dirty="0" smtClean="0">
                <a:solidFill>
                  <a:srgbClr val="FF0000"/>
                </a:solidFill>
              </a:rPr>
              <a:t>it </a:t>
            </a:r>
            <a:r>
              <a:rPr lang="en-GB" sz="3600" dirty="0">
                <a:solidFill>
                  <a:srgbClr val="FF0000"/>
                </a:solidFill>
              </a:rPr>
              <a:t>explains what is happening now</a:t>
            </a:r>
            <a:r>
              <a:rPr lang="en-GB" sz="3600" dirty="0" smtClean="0">
                <a:solidFill>
                  <a:srgbClr val="FF0000"/>
                </a:solidFill>
              </a:rPr>
              <a:t>;</a:t>
            </a:r>
          </a:p>
          <a:p>
            <a:endParaRPr lang="en-GB" sz="3600" dirty="0">
              <a:solidFill>
                <a:srgbClr val="FF0000"/>
              </a:solidFill>
            </a:endParaRPr>
          </a:p>
          <a:p>
            <a:r>
              <a:rPr lang="en-GB" sz="3600" dirty="0">
                <a:solidFill>
                  <a:srgbClr val="00B050"/>
                </a:solidFill>
              </a:rPr>
              <a:t>- it often poses thought on what might happen next.</a:t>
            </a:r>
          </a:p>
        </p:txBody>
      </p:sp>
    </p:spTree>
    <p:extLst>
      <p:ext uri="{BB962C8B-B14F-4D97-AF65-F5344CB8AC3E}">
        <p14:creationId xmlns:p14="http://schemas.microsoft.com/office/powerpoint/2010/main" val="343936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82"/>
          <a:stretch/>
        </p:blipFill>
        <p:spPr bwMode="auto">
          <a:xfrm>
            <a:off x="251521" y="548680"/>
            <a:ext cx="854600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296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65" t="33111" r="13775" b="2933"/>
          <a:stretch/>
        </p:blipFill>
        <p:spPr bwMode="auto">
          <a:xfrm>
            <a:off x="323528" y="692696"/>
            <a:ext cx="8255911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312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</dc:creator>
  <cp:lastModifiedBy>neil</cp:lastModifiedBy>
  <cp:revision>1</cp:revision>
  <dcterms:created xsi:type="dcterms:W3CDTF">2021-02-23T23:45:50Z</dcterms:created>
  <dcterms:modified xsi:type="dcterms:W3CDTF">2021-02-23T23:52:38Z</dcterms:modified>
</cp:coreProperties>
</file>