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4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76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83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33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13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93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97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95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42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3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AD0D6-EA14-4DF9-B281-86B012D74171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88E87-D373-4108-8301-9B90363BE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8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u="sng" dirty="0"/>
              <a:t>Monday 18</a:t>
            </a:r>
            <a:r>
              <a:rPr lang="en-GB" u="sng" baseline="30000" dirty="0"/>
              <a:t>th</a:t>
            </a:r>
            <a:r>
              <a:rPr lang="en-GB" u="sng" dirty="0"/>
              <a:t> January 2021</a:t>
            </a:r>
            <a:br>
              <a:rPr lang="en-GB" u="sng" dirty="0"/>
            </a:br>
            <a:r>
              <a:rPr lang="en-GB" u="sng" dirty="0"/>
              <a:t>LO: to plan/ write a short story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328" y="2204864"/>
            <a:ext cx="7920880" cy="3960440"/>
          </a:xfrm>
        </p:spPr>
        <p:txBody>
          <a:bodyPr>
            <a:normAutofit fontScale="92500"/>
          </a:bodyPr>
          <a:lstStyle/>
          <a:p>
            <a:pPr algn="l"/>
            <a:r>
              <a:rPr lang="en-GB" dirty="0">
                <a:solidFill>
                  <a:srgbClr val="0070C0"/>
                </a:solidFill>
              </a:rPr>
              <a:t>In this session, you will continue writing your practice story.</a:t>
            </a:r>
            <a:r>
              <a:rPr lang="en-GB" sz="2600" dirty="0">
                <a:solidFill>
                  <a:srgbClr val="FF0000"/>
                </a:solidFill>
              </a:rPr>
              <a:t> (Many of you stated through Dojo that you’d like a little longer for this anyway.)</a:t>
            </a:r>
          </a:p>
          <a:p>
            <a:pPr algn="l"/>
            <a:endParaRPr lang="en-GB" dirty="0">
              <a:solidFill>
                <a:srgbClr val="0070C0"/>
              </a:solidFill>
            </a:endParaRPr>
          </a:p>
          <a:p>
            <a:pPr algn="l"/>
            <a:r>
              <a:rPr lang="en-GB" dirty="0">
                <a:solidFill>
                  <a:srgbClr val="0070C0"/>
                </a:solidFill>
              </a:rPr>
              <a:t>Once you’ve finished your story, you need to check it over carefully and edit it where necessary.</a:t>
            </a:r>
          </a:p>
          <a:p>
            <a:pPr algn="l"/>
            <a:r>
              <a:rPr lang="en-GB" sz="2600" dirty="0">
                <a:solidFill>
                  <a:srgbClr val="FF0000"/>
                </a:solidFill>
              </a:rPr>
              <a:t>(Checking and editing properly should take you quite a while.)</a:t>
            </a:r>
          </a:p>
        </p:txBody>
      </p:sp>
    </p:spTree>
    <p:extLst>
      <p:ext uri="{BB962C8B-B14F-4D97-AF65-F5344CB8AC3E}">
        <p14:creationId xmlns:p14="http://schemas.microsoft.com/office/powerpoint/2010/main" val="291116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l="20806" t="13524" r="21375" b="24555"/>
          <a:stretch/>
        </p:blipFill>
        <p:spPr bwMode="auto">
          <a:xfrm>
            <a:off x="42981" y="1052736"/>
            <a:ext cx="9077711" cy="53991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221739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Here is a WAGOLL (what a good one looks like) so you get an idea of what we’re aiming for.</a:t>
            </a:r>
          </a:p>
        </p:txBody>
      </p:sp>
    </p:spTree>
    <p:extLst>
      <p:ext uri="{BB962C8B-B14F-4D97-AF65-F5344CB8AC3E}">
        <p14:creationId xmlns:p14="http://schemas.microsoft.com/office/powerpoint/2010/main" val="180827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u="sng" dirty="0"/>
              <a:t>Paragraph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412776"/>
            <a:ext cx="4474840" cy="4525963"/>
          </a:xfrm>
        </p:spPr>
        <p:txBody>
          <a:bodyPr>
            <a:normAutofit/>
          </a:bodyPr>
          <a:lstStyle/>
          <a:p>
            <a:r>
              <a:rPr lang="en-GB" sz="2000" u="sng" dirty="0">
                <a:solidFill>
                  <a:srgbClr val="FF0000"/>
                </a:solidFill>
              </a:rPr>
              <a:t>In each paragraph, you need to make sure you have the following: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accurate spelling,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your sentences make sense,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neat, cursive handwriting,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refer to at least some of the 5 senses  (sight, sound, smell, touch &amp; taste),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- high-calibre word choices,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varied sentence structures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 range of punctuation.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31683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this paragraph you should: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the scene. (What’s around you?)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what your character is doing and why.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how your character is feeling and why.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The last 2-3 sentences should be about hearing a terrifying sound from the forest and deciding to go investigate.</a:t>
            </a:r>
          </a:p>
        </p:txBody>
      </p:sp>
    </p:spTree>
    <p:extLst>
      <p:ext uri="{BB962C8B-B14F-4D97-AF65-F5344CB8AC3E}">
        <p14:creationId xmlns:p14="http://schemas.microsoft.com/office/powerpoint/2010/main" val="293211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u="sng" dirty="0"/>
              <a:t>Paragraph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412776"/>
            <a:ext cx="4474840" cy="4525963"/>
          </a:xfrm>
        </p:spPr>
        <p:txBody>
          <a:bodyPr>
            <a:normAutofit/>
          </a:bodyPr>
          <a:lstStyle/>
          <a:p>
            <a:r>
              <a:rPr lang="en-GB" sz="2000" u="sng" dirty="0">
                <a:solidFill>
                  <a:srgbClr val="FF0000"/>
                </a:solidFill>
              </a:rPr>
              <a:t>In each paragraph, you need to make sure you have the following: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accurate spelling,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your sentences make sense,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neat, cursive handwriting,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refer to at least some of the 5 senses  (sight, sound, smell, touch &amp; taste),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- high-calibre word choices,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varied sentence structures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 range of punctuation.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31683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this paragraph you should: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the scene. (What’s around you?)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what your character is doing and why.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how your character is feeling and why.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The last 2-3 sentences should be about how something stops you in your tracks (your friend vanishes/ there’s something moving up ahead/ you fall over).</a:t>
            </a:r>
          </a:p>
        </p:txBody>
      </p:sp>
    </p:spTree>
    <p:extLst>
      <p:ext uri="{BB962C8B-B14F-4D97-AF65-F5344CB8AC3E}">
        <p14:creationId xmlns:p14="http://schemas.microsoft.com/office/powerpoint/2010/main" val="111539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u="sng" dirty="0"/>
              <a:t>Paragraph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412776"/>
            <a:ext cx="4474840" cy="4525963"/>
          </a:xfrm>
        </p:spPr>
        <p:txBody>
          <a:bodyPr>
            <a:normAutofit/>
          </a:bodyPr>
          <a:lstStyle/>
          <a:p>
            <a:r>
              <a:rPr lang="en-GB" sz="2000" u="sng" dirty="0">
                <a:solidFill>
                  <a:srgbClr val="FF0000"/>
                </a:solidFill>
              </a:rPr>
              <a:t>In each paragraph, you need to make sure you have the following: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accurate spelling,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your sentences make sense,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neat, cursive handwriting,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refer to at least some of the 5 senses  (sight, sound, smell, touch &amp; taste),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- high-calibre word choices,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varied sentence structures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FF0000"/>
                </a:solidFill>
              </a:rPr>
              <a:t>a range of punctuation.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484784"/>
            <a:ext cx="31683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this paragraph you should: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the scene. (What’s around you?)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what your character is doing and why.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Describe how your character is feeling and why.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The last sentence should leave your reader in suspense (leave them hanging on what has happened/ will happen).</a:t>
            </a:r>
          </a:p>
        </p:txBody>
      </p:sp>
    </p:spTree>
    <p:extLst>
      <p:ext uri="{BB962C8B-B14F-4D97-AF65-F5344CB8AC3E}">
        <p14:creationId xmlns:p14="http://schemas.microsoft.com/office/powerpoint/2010/main" val="170800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452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Monday 18th January 2021 LO: to plan/ write a short story</vt:lpstr>
      <vt:lpstr>PowerPoint Presentation</vt:lpstr>
      <vt:lpstr>Paragraph 1</vt:lpstr>
      <vt:lpstr>Paragraph 2</vt:lpstr>
      <vt:lpstr>Paragraph 3</vt:lpstr>
    </vt:vector>
  </TitlesOfParts>
  <Company>Whittingham CEPS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15th January 2021 LO: to plan/ write a short story</dc:title>
  <dc:creator>supply TA</dc:creator>
  <cp:lastModifiedBy>Neil Charlton</cp:lastModifiedBy>
  <cp:revision>4</cp:revision>
  <dcterms:created xsi:type="dcterms:W3CDTF">2021-01-14T11:31:42Z</dcterms:created>
  <dcterms:modified xsi:type="dcterms:W3CDTF">2021-01-17T17:51:09Z</dcterms:modified>
</cp:coreProperties>
</file>