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9906000" cy="6858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9" roundtripDataSignature="AMtx7mgh2YLoqDzrRkT+dStUvsl2p3FL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60DC31-C699-6EC8-EE2D-26FED2451389}" v="868" dt="2024-05-03T07:19:30.695"/>
  </p1510:revLst>
</p1510:revInfo>
</file>

<file path=ppt/tableStyles.xml><?xml version="1.0" encoding="utf-8"?>
<a:tblStyleLst xmlns:a="http://schemas.openxmlformats.org/drawingml/2006/main" def="{E112A220-03C4-445D-8114-C70CC82A3481}">
  <a:tblStyle styleId="{E112A220-03C4-445D-8114-C70CC82A348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5D74B60-A5B3-DA5E-E810-E62C0123FF7F}"/>
    <pc:docChg chg="modSld">
      <pc:chgData name="" userId="" providerId="" clId="Web-{05D74B60-A5B3-DA5E-E810-E62C0123FF7F}" dt="2024-01-24T07:33:35.838" v="0"/>
      <pc:docMkLst>
        <pc:docMk/>
      </pc:docMkLst>
      <pc:sldChg chg="delSp">
        <pc:chgData name="" userId="" providerId="" clId="Web-{05D74B60-A5B3-DA5E-E810-E62C0123FF7F}" dt="2024-01-24T07:33:35.838" v="0"/>
        <pc:sldMkLst>
          <pc:docMk/>
          <pc:sldMk cId="0" sldId="256"/>
        </pc:sldMkLst>
        <pc:spChg chg="del">
          <ac:chgData name="" userId="" providerId="" clId="Web-{05D74B60-A5B3-DA5E-E810-E62C0123FF7F}" dt="2024-01-24T07:33:35.838" v="0"/>
          <ac:spMkLst>
            <pc:docMk/>
            <pc:sldMk cId="0" sldId="256"/>
            <ac:spMk id="116" creationId="{00000000-0000-0000-0000-000000000000}"/>
          </ac:spMkLst>
        </pc:spChg>
      </pc:sldChg>
    </pc:docChg>
  </pc:docChgLst>
  <pc:docChgLst>
    <pc:chgData name="Jackie Robson" userId="S::jackie.robson@northumberland.gov.uk::fe7a0e09-f517-41b5-bc54-7bae4b6a5780" providerId="AD" clId="Web-{35BB4C22-B0BC-5FD1-3E66-201F7451121E}"/>
    <pc:docChg chg="modSld">
      <pc:chgData name="Jackie Robson" userId="S::jackie.robson@northumberland.gov.uk::fe7a0e09-f517-41b5-bc54-7bae4b6a5780" providerId="AD" clId="Web-{35BB4C22-B0BC-5FD1-3E66-201F7451121E}" dt="2023-02-06T09:51:53.629" v="382" actId="20577"/>
      <pc:docMkLst>
        <pc:docMk/>
      </pc:docMkLst>
      <pc:sldChg chg="modSp">
        <pc:chgData name="Jackie Robson" userId="S::jackie.robson@northumberland.gov.uk::fe7a0e09-f517-41b5-bc54-7bae4b6a5780" providerId="AD" clId="Web-{35BB4C22-B0BC-5FD1-3E66-201F7451121E}" dt="2023-02-06T09:51:17.534" v="374" actId="20577"/>
        <pc:sldMkLst>
          <pc:docMk/>
          <pc:sldMk cId="0" sldId="256"/>
        </pc:sldMkLst>
        <pc:spChg chg="mod">
          <ac:chgData name="Jackie Robson" userId="S::jackie.robson@northumberland.gov.uk::fe7a0e09-f517-41b5-bc54-7bae4b6a5780" providerId="AD" clId="Web-{35BB4C22-B0BC-5FD1-3E66-201F7451121E}" dt="2023-02-06T09:33:13.803" v="220" actId="20577"/>
          <ac:spMkLst>
            <pc:docMk/>
            <pc:sldMk cId="0" sldId="256"/>
            <ac:spMk id="94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9:45:49.947" v="330" actId="20577"/>
          <ac:spMkLst>
            <pc:docMk/>
            <pc:sldMk cId="0" sldId="256"/>
            <ac:spMk id="104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8:50:52.989" v="141" actId="20577"/>
          <ac:spMkLst>
            <pc:docMk/>
            <pc:sldMk cId="0" sldId="256"/>
            <ac:spMk id="105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9:51:17.534" v="374" actId="20577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8:52:06.178" v="167" actId="20577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9:50:21.236" v="371" actId="20577"/>
          <ac:spMkLst>
            <pc:docMk/>
            <pc:sldMk cId="0" sldId="256"/>
            <ac:spMk id="121" creationId="{00000000-0000-0000-0000-000000000000}"/>
          </ac:spMkLst>
        </pc:spChg>
      </pc:sldChg>
      <pc:sldChg chg="addSp delSp modSp">
        <pc:chgData name="Jackie Robson" userId="S::jackie.robson@northumberland.gov.uk::fe7a0e09-f517-41b5-bc54-7bae4b6a5780" providerId="AD" clId="Web-{35BB4C22-B0BC-5FD1-3E66-201F7451121E}" dt="2023-02-06T09:51:53.629" v="382" actId="20577"/>
        <pc:sldMkLst>
          <pc:docMk/>
          <pc:sldMk cId="0" sldId="257"/>
        </pc:sldMkLst>
        <pc:spChg chg="mod">
          <ac:chgData name="Jackie Robson" userId="S::jackie.robson@northumberland.gov.uk::fe7a0e09-f517-41b5-bc54-7bae4b6a5780" providerId="AD" clId="Web-{35BB4C22-B0BC-5FD1-3E66-201F7451121E}" dt="2023-02-06T09:37:38.622" v="283" actId="1076"/>
          <ac:spMkLst>
            <pc:docMk/>
            <pc:sldMk cId="0" sldId="257"/>
            <ac:spMk id="160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9:33:19.428" v="222" actId="20577"/>
          <ac:spMkLst>
            <pc:docMk/>
            <pc:sldMk cId="0" sldId="257"/>
            <ac:spMk id="166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9:51:53.629" v="382" actId="20577"/>
          <ac:spMkLst>
            <pc:docMk/>
            <pc:sldMk cId="0" sldId="257"/>
            <ac:spMk id="176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8:54:10.916" v="188" actId="20577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8:54:31.417" v="199" actId="20577"/>
          <ac:spMkLst>
            <pc:docMk/>
            <pc:sldMk cId="0" sldId="257"/>
            <ac:spMk id="180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8:58:38.486" v="215" actId="20577"/>
          <ac:spMkLst>
            <pc:docMk/>
            <pc:sldMk cId="0" sldId="257"/>
            <ac:spMk id="182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8:55:20.090" v="205" actId="20577"/>
          <ac:spMkLst>
            <pc:docMk/>
            <pc:sldMk cId="0" sldId="257"/>
            <ac:spMk id="184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8:53:45.415" v="176" actId="20577"/>
          <ac:spMkLst>
            <pc:docMk/>
            <pc:sldMk cId="0" sldId="257"/>
            <ac:spMk id="187" creationId="{00000000-0000-0000-0000-000000000000}"/>
          </ac:spMkLst>
        </pc:spChg>
        <pc:picChg chg="add mod">
          <ac:chgData name="Jackie Robson" userId="S::jackie.robson@northumberland.gov.uk::fe7a0e09-f517-41b5-bc54-7bae4b6a5780" providerId="AD" clId="Web-{35BB4C22-B0BC-5FD1-3E66-201F7451121E}" dt="2023-02-06T09:37:47.919" v="284" actId="1076"/>
          <ac:picMkLst>
            <pc:docMk/>
            <pc:sldMk cId="0" sldId="257"/>
            <ac:picMk id="2" creationId="{E0DB816C-5EB7-7B98-5E1B-4038915DA16D}"/>
          </ac:picMkLst>
        </pc:picChg>
        <pc:picChg chg="del">
          <ac:chgData name="Jackie Robson" userId="S::jackie.robson@northumberland.gov.uk::fe7a0e09-f517-41b5-bc54-7bae4b6a5780" providerId="AD" clId="Web-{35BB4C22-B0BC-5FD1-3E66-201F7451121E}" dt="2023-02-06T09:37:13.981" v="280"/>
          <ac:picMkLst>
            <pc:docMk/>
            <pc:sldMk cId="0" sldId="257"/>
            <ac:picMk id="196" creationId="{00000000-0000-0000-0000-000000000000}"/>
          </ac:picMkLst>
        </pc:picChg>
      </pc:sldChg>
      <pc:sldChg chg="modSp">
        <pc:chgData name="Jackie Robson" userId="S::jackie.robson@northumberland.gov.uk::fe7a0e09-f517-41b5-bc54-7bae4b6a5780" providerId="AD" clId="Web-{35BB4C22-B0BC-5FD1-3E66-201F7451121E}" dt="2023-02-06T09:49:32.625" v="368" actId="20577"/>
        <pc:sldMkLst>
          <pc:docMk/>
          <pc:sldMk cId="0" sldId="258"/>
        </pc:sldMkLst>
        <pc:spChg chg="mod">
          <ac:chgData name="Jackie Robson" userId="S::jackie.robson@northumberland.gov.uk::fe7a0e09-f517-41b5-bc54-7bae4b6a5780" providerId="AD" clId="Web-{35BB4C22-B0BC-5FD1-3E66-201F7451121E}" dt="2023-02-06T09:33:27.678" v="224" actId="20577"/>
          <ac:spMkLst>
            <pc:docMk/>
            <pc:sldMk cId="0" sldId="258"/>
            <ac:spMk id="226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9:48:47.577" v="347" actId="20577"/>
          <ac:spMkLst>
            <pc:docMk/>
            <pc:sldMk cId="0" sldId="258"/>
            <ac:spMk id="227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8:46:38.732" v="89" actId="20577"/>
          <ac:spMkLst>
            <pc:docMk/>
            <pc:sldMk cId="0" sldId="258"/>
            <ac:spMk id="236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9:49:32.625" v="368" actId="20577"/>
          <ac:spMkLst>
            <pc:docMk/>
            <pc:sldMk cId="0" sldId="258"/>
            <ac:spMk id="239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8:46:57.076" v="94" actId="20577"/>
          <ac:spMkLst>
            <pc:docMk/>
            <pc:sldMk cId="0" sldId="258"/>
            <ac:spMk id="240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8:38:36.453" v="12" actId="20577"/>
          <ac:spMkLst>
            <pc:docMk/>
            <pc:sldMk cId="0" sldId="258"/>
            <ac:spMk id="242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8:41:29.177" v="57" actId="20577"/>
          <ac:spMkLst>
            <pc:docMk/>
            <pc:sldMk cId="0" sldId="258"/>
            <ac:spMk id="243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8:47:03.858" v="95" actId="20577"/>
          <ac:spMkLst>
            <pc:docMk/>
            <pc:sldMk cId="0" sldId="258"/>
            <ac:spMk id="244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35BB4C22-B0BC-5FD1-3E66-201F7451121E}" dt="2023-02-06T09:36:23.840" v="279" actId="20577"/>
          <ac:spMkLst>
            <pc:docMk/>
            <pc:sldMk cId="0" sldId="258"/>
            <ac:spMk id="247" creationId="{00000000-0000-0000-0000-000000000000}"/>
          </ac:spMkLst>
        </pc:spChg>
      </pc:sldChg>
    </pc:docChg>
  </pc:docChgLst>
  <pc:docChgLst>
    <pc:chgData name="Jackie Robson" userId="S::jackie.robson@northumberland.gov.uk::fe7a0e09-f517-41b5-bc54-7bae4b6a5780" providerId="AD" clId="Web-{E12131F0-539F-C24D-22DE-428F9BF69BFD}"/>
    <pc:docChg chg="modSld">
      <pc:chgData name="Jackie Robson" userId="S::jackie.robson@northumberland.gov.uk::fe7a0e09-f517-41b5-bc54-7bae4b6a5780" providerId="AD" clId="Web-{E12131F0-539F-C24D-22DE-428F9BF69BFD}" dt="2022-03-18T14:31:49.064" v="23" actId="20577"/>
      <pc:docMkLst>
        <pc:docMk/>
      </pc:docMkLst>
      <pc:sldChg chg="modSp">
        <pc:chgData name="Jackie Robson" userId="S::jackie.robson@northumberland.gov.uk::fe7a0e09-f517-41b5-bc54-7bae4b6a5780" providerId="AD" clId="Web-{E12131F0-539F-C24D-22DE-428F9BF69BFD}" dt="2022-03-18T14:31:49.064" v="23" actId="20577"/>
        <pc:sldMkLst>
          <pc:docMk/>
          <pc:sldMk cId="0" sldId="256"/>
        </pc:sldMkLst>
        <pc:spChg chg="mod">
          <ac:chgData name="Jackie Robson" userId="S::jackie.robson@northumberland.gov.uk::fe7a0e09-f517-41b5-bc54-7bae4b6a5780" providerId="AD" clId="Web-{E12131F0-539F-C24D-22DE-428F9BF69BFD}" dt="2022-03-18T14:31:49.064" v="23" actId="20577"/>
          <ac:spMkLst>
            <pc:docMk/>
            <pc:sldMk cId="0" sldId="256"/>
            <ac:spMk id="121" creationId="{00000000-0000-0000-0000-000000000000}"/>
          </ac:spMkLst>
        </pc:spChg>
      </pc:sldChg>
    </pc:docChg>
  </pc:docChgLst>
  <pc:docChgLst>
    <pc:chgData name="Helen Neil" userId="S::helen.neil@northumberland.gov.uk::cbb92641-1c1a-4a22-8ea9-9d9b3f5f3ca4" providerId="AD" clId="Web-{27D5B932-51BF-1F57-CB43-C2413A16D923}"/>
    <pc:docChg chg="modSld">
      <pc:chgData name="Helen Neil" userId="S::helen.neil@northumberland.gov.uk::cbb92641-1c1a-4a22-8ea9-9d9b3f5f3ca4" providerId="AD" clId="Web-{27D5B932-51BF-1F57-CB43-C2413A16D923}" dt="2020-11-18T11:35:46.028" v="122" actId="20577"/>
      <pc:docMkLst>
        <pc:docMk/>
      </pc:docMkLst>
      <pc:sldChg chg="modSp">
        <pc:chgData name="Helen Neil" userId="S::helen.neil@northumberland.gov.uk::cbb92641-1c1a-4a22-8ea9-9d9b3f5f3ca4" providerId="AD" clId="Web-{27D5B932-51BF-1F57-CB43-C2413A16D923}" dt="2020-11-18T11:35:46.028" v="122" actId="20577"/>
        <pc:sldMkLst>
          <pc:docMk/>
          <pc:sldMk cId="0" sldId="256"/>
        </pc:sldMkLst>
        <pc:spChg chg="mod">
          <ac:chgData name="Helen Neil" userId="S::helen.neil@northumberland.gov.uk::cbb92641-1c1a-4a22-8ea9-9d9b3f5f3ca4" providerId="AD" clId="Web-{27D5B932-51BF-1F57-CB43-C2413A16D923}" dt="2020-11-18T11:31:11.993" v="4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elen Neil" userId="S::helen.neil@northumberland.gov.uk::cbb92641-1c1a-4a22-8ea9-9d9b3f5f3ca4" providerId="AD" clId="Web-{27D5B932-51BF-1F57-CB43-C2413A16D923}" dt="2020-11-18T11:32:03.684" v="21" actId="20577"/>
          <ac:spMkLst>
            <pc:docMk/>
            <pc:sldMk cId="0" sldId="256"/>
            <ac:spMk id="94" creationId="{00000000-0000-0000-0000-000000000000}"/>
          </ac:spMkLst>
        </pc:spChg>
        <pc:spChg chg="mod">
          <ac:chgData name="Helen Neil" userId="S::helen.neil@northumberland.gov.uk::cbb92641-1c1a-4a22-8ea9-9d9b3f5f3ca4" providerId="AD" clId="Web-{27D5B932-51BF-1F57-CB43-C2413A16D923}" dt="2020-11-18T11:32:09.279" v="22" actId="1076"/>
          <ac:spMkLst>
            <pc:docMk/>
            <pc:sldMk cId="0" sldId="256"/>
            <ac:spMk id="96" creationId="{00000000-0000-0000-0000-000000000000}"/>
          </ac:spMkLst>
        </pc:spChg>
        <pc:spChg chg="mod">
          <ac:chgData name="Helen Neil" userId="S::helen.neil@northumberland.gov.uk::cbb92641-1c1a-4a22-8ea9-9d9b3f5f3ca4" providerId="AD" clId="Web-{27D5B932-51BF-1F57-CB43-C2413A16D923}" dt="2020-11-18T11:35:46.028" v="122" actId="20577"/>
          <ac:spMkLst>
            <pc:docMk/>
            <pc:sldMk cId="0" sldId="256"/>
            <ac:spMk id="155" creationId="{00000000-0000-0000-0000-000000000000}"/>
          </ac:spMkLst>
        </pc:spChg>
      </pc:sldChg>
      <pc:sldChg chg="modSp">
        <pc:chgData name="Helen Neil" userId="S::helen.neil@northumberland.gov.uk::cbb92641-1c1a-4a22-8ea9-9d9b3f5f3ca4" providerId="AD" clId="Web-{27D5B932-51BF-1F57-CB43-C2413A16D923}" dt="2020-11-18T11:35:34.668" v="115" actId="20577"/>
        <pc:sldMkLst>
          <pc:docMk/>
          <pc:sldMk cId="0" sldId="257"/>
        </pc:sldMkLst>
        <pc:spChg chg="mod">
          <ac:chgData name="Helen Neil" userId="S::helen.neil@northumberland.gov.uk::cbb92641-1c1a-4a22-8ea9-9d9b3f5f3ca4" providerId="AD" clId="Web-{27D5B932-51BF-1F57-CB43-C2413A16D923}" dt="2020-11-18T11:32:40.640" v="27" actId="14100"/>
          <ac:spMkLst>
            <pc:docMk/>
            <pc:sldMk cId="0" sldId="257"/>
            <ac:spMk id="161" creationId="{00000000-0000-0000-0000-000000000000}"/>
          </ac:spMkLst>
        </pc:spChg>
        <pc:spChg chg="mod">
          <ac:chgData name="Helen Neil" userId="S::helen.neil@northumberland.gov.uk::cbb92641-1c1a-4a22-8ea9-9d9b3f5f3ca4" providerId="AD" clId="Web-{27D5B932-51BF-1F57-CB43-C2413A16D923}" dt="2020-11-18T11:33:10.220" v="46" actId="20577"/>
          <ac:spMkLst>
            <pc:docMk/>
            <pc:sldMk cId="0" sldId="257"/>
            <ac:spMk id="166" creationId="{00000000-0000-0000-0000-000000000000}"/>
          </ac:spMkLst>
        </pc:spChg>
        <pc:spChg chg="mod">
          <ac:chgData name="Helen Neil" userId="S::helen.neil@northumberland.gov.uk::cbb92641-1c1a-4a22-8ea9-9d9b3f5f3ca4" providerId="AD" clId="Web-{27D5B932-51BF-1F57-CB43-C2413A16D923}" dt="2020-11-18T11:35:34.668" v="115" actId="20577"/>
          <ac:spMkLst>
            <pc:docMk/>
            <pc:sldMk cId="0" sldId="257"/>
            <ac:spMk id="214" creationId="{00000000-0000-0000-0000-000000000000}"/>
          </ac:spMkLst>
        </pc:spChg>
      </pc:sldChg>
      <pc:sldChg chg="modSp">
        <pc:chgData name="Helen Neil" userId="S::helen.neil@northumberland.gov.uk::cbb92641-1c1a-4a22-8ea9-9d9b3f5f3ca4" providerId="AD" clId="Web-{27D5B932-51BF-1F57-CB43-C2413A16D923}" dt="2020-11-18T11:35:16.010" v="97" actId="20577"/>
        <pc:sldMkLst>
          <pc:docMk/>
          <pc:sldMk cId="0" sldId="258"/>
        </pc:sldMkLst>
        <pc:spChg chg="mod">
          <ac:chgData name="Helen Neil" userId="S::helen.neil@northumberland.gov.uk::cbb92641-1c1a-4a22-8ea9-9d9b3f5f3ca4" providerId="AD" clId="Web-{27D5B932-51BF-1F57-CB43-C2413A16D923}" dt="2020-11-18T11:33:51.770" v="56" actId="20577"/>
          <ac:spMkLst>
            <pc:docMk/>
            <pc:sldMk cId="0" sldId="258"/>
            <ac:spMk id="223" creationId="{00000000-0000-0000-0000-000000000000}"/>
          </ac:spMkLst>
        </pc:spChg>
        <pc:spChg chg="mod">
          <ac:chgData name="Helen Neil" userId="S::helen.neil@northumberland.gov.uk::cbb92641-1c1a-4a22-8ea9-9d9b3f5f3ca4" providerId="AD" clId="Web-{27D5B932-51BF-1F57-CB43-C2413A16D923}" dt="2020-11-18T11:34:37.507" v="81" actId="20577"/>
          <ac:spMkLst>
            <pc:docMk/>
            <pc:sldMk cId="0" sldId="258"/>
            <ac:spMk id="226" creationId="{00000000-0000-0000-0000-000000000000}"/>
          </ac:spMkLst>
        </pc:spChg>
        <pc:spChg chg="mod">
          <ac:chgData name="Helen Neil" userId="S::helen.neil@northumberland.gov.uk::cbb92641-1c1a-4a22-8ea9-9d9b3f5f3ca4" providerId="AD" clId="Web-{27D5B932-51BF-1F57-CB43-C2413A16D923}" dt="2020-11-18T11:35:16.010" v="97" actId="20577"/>
          <ac:spMkLst>
            <pc:docMk/>
            <pc:sldMk cId="0" sldId="258"/>
            <ac:spMk id="275" creationId="{00000000-0000-0000-0000-000000000000}"/>
          </ac:spMkLst>
        </pc:spChg>
      </pc:sldChg>
    </pc:docChg>
  </pc:docChgLst>
  <pc:docChgLst>
    <pc:chgData clId="Web-{E660DC31-C699-6EC8-EE2D-26FED2451389}"/>
    <pc:docChg chg="modSld">
      <pc:chgData name="" userId="" providerId="" clId="Web-{E660DC31-C699-6EC8-EE2D-26FED2451389}" dt="2024-05-03T06:44:52.588" v="0" actId="20577"/>
      <pc:docMkLst>
        <pc:docMk/>
      </pc:docMkLst>
      <pc:sldChg chg="modSp">
        <pc:chgData name="" userId="" providerId="" clId="Web-{E660DC31-C699-6EC8-EE2D-26FED2451389}" dt="2024-05-03T06:44:52.588" v="0" actId="20577"/>
        <pc:sldMkLst>
          <pc:docMk/>
          <pc:sldMk cId="0" sldId="256"/>
        </pc:sldMkLst>
        <pc:spChg chg="mod">
          <ac:chgData name="" userId="" providerId="" clId="Web-{E660DC31-C699-6EC8-EE2D-26FED2451389}" dt="2024-05-03T06:44:52.588" v="0" actId="20577"/>
          <ac:spMkLst>
            <pc:docMk/>
            <pc:sldMk cId="0" sldId="256"/>
            <ac:spMk id="121" creationId="{00000000-0000-0000-0000-000000000000}"/>
          </ac:spMkLst>
        </pc:spChg>
      </pc:sldChg>
    </pc:docChg>
  </pc:docChgLst>
  <pc:docChgLst>
    <pc:chgData name="Sharon Richardson" userId="S::sharon.richardson@northumberland.gov.uk::1e95cefc-dc8f-4339-9a1b-0c559abbbc91" providerId="AD" clId="Web-{E660DC31-C699-6EC8-EE2D-26FED2451389}"/>
    <pc:docChg chg="modSld">
      <pc:chgData name="Sharon Richardson" userId="S::sharon.richardson@northumberland.gov.uk::1e95cefc-dc8f-4339-9a1b-0c559abbbc91" providerId="AD" clId="Web-{E660DC31-C699-6EC8-EE2D-26FED2451389}" dt="2024-05-03T07:19:30.695" v="753"/>
      <pc:docMkLst>
        <pc:docMk/>
      </pc:docMkLst>
      <pc:sldChg chg="addSp delSp modSp">
        <pc:chgData name="Sharon Richardson" userId="S::sharon.richardson@northumberland.gov.uk::1e95cefc-dc8f-4339-9a1b-0c559abbbc91" providerId="AD" clId="Web-{E660DC31-C699-6EC8-EE2D-26FED2451389}" dt="2024-05-03T07:19:30.695" v="753"/>
        <pc:sldMkLst>
          <pc:docMk/>
          <pc:sldMk cId="0" sldId="256"/>
        </pc:sldMkLst>
        <pc:spChg chg="mod">
          <ac:chgData name="Sharon Richardson" userId="S::sharon.richardson@northumberland.gov.uk::1e95cefc-dc8f-4339-9a1b-0c559abbbc91" providerId="AD" clId="Web-{E660DC31-C699-6EC8-EE2D-26FED2451389}" dt="2024-05-03T06:46:44.903" v="41" actId="20577"/>
          <ac:spMkLst>
            <pc:docMk/>
            <pc:sldMk cId="0" sldId="256"/>
            <ac:spMk id="97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6:47:02.435" v="47" actId="14100"/>
          <ac:spMkLst>
            <pc:docMk/>
            <pc:sldMk cId="0" sldId="256"/>
            <ac:spMk id="103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6:46:25.840" v="35" actId="20577"/>
          <ac:spMkLst>
            <pc:docMk/>
            <pc:sldMk cId="0" sldId="256"/>
            <ac:spMk id="104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6:46:34.544" v="39" actId="20577"/>
          <ac:spMkLst>
            <pc:docMk/>
            <pc:sldMk cId="0" sldId="256"/>
            <ac:spMk id="105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0:42.100" v="51" actId="20577"/>
          <ac:spMkLst>
            <pc:docMk/>
            <pc:sldMk cId="0" sldId="256"/>
            <ac:spMk id="108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2:32.103" v="79" actId="20577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3:39.964" v="120" actId="20577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2:43.369" v="87" actId="20577"/>
          <ac:spMkLst>
            <pc:docMk/>
            <pc:sldMk cId="0" sldId="256"/>
            <ac:spMk id="111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3:04.870" v="109" actId="20577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4:09.887" v="132" actId="20577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4:20.481" v="135" actId="14100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5:02.342" v="156" actId="20577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5:30.202" v="169" actId="20577"/>
          <ac:spMkLst>
            <pc:docMk/>
            <pc:sldMk cId="0" sldId="256"/>
            <ac:spMk id="118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5:45.280" v="179" actId="20577"/>
          <ac:spMkLst>
            <pc:docMk/>
            <pc:sldMk cId="0" sldId="256"/>
            <ac:spMk id="120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6:45:07.854" v="4" actId="20577"/>
          <ac:spMkLst>
            <pc:docMk/>
            <pc:sldMk cId="0" sldId="256"/>
            <ac:spMk id="121" creationId="{00000000-0000-0000-0000-000000000000}"/>
          </ac:spMkLst>
        </pc:spChg>
        <pc:graphicFrameChg chg="modGraphic">
          <ac:chgData name="Sharon Richardson" userId="S::sharon.richardson@northumberland.gov.uk::1e95cefc-dc8f-4339-9a1b-0c559abbbc91" providerId="AD" clId="Web-{E660DC31-C699-6EC8-EE2D-26FED2451389}" dt="2024-05-03T06:46:46.857" v="42"/>
          <ac:graphicFrameMkLst>
            <pc:docMk/>
            <pc:sldMk cId="0" sldId="256"/>
            <ac:graphicFrameMk id="90" creationId="{00000000-0000-0000-0000-000000000000}"/>
          </ac:graphicFrameMkLst>
        </pc:graphicFrameChg>
        <pc:picChg chg="add mod">
          <ac:chgData name="Sharon Richardson" userId="S::sharon.richardson@northumberland.gov.uk::1e95cefc-dc8f-4339-9a1b-0c559abbbc91" providerId="AD" clId="Web-{E660DC31-C699-6EC8-EE2D-26FED2451389}" dt="2024-05-03T07:01:35.633" v="60" actId="1076"/>
          <ac:picMkLst>
            <pc:docMk/>
            <pc:sldMk cId="0" sldId="256"/>
            <ac:picMk id="2" creationId="{60529DCE-10C7-74ED-654E-CECBAFD83772}"/>
          </ac:picMkLst>
        </pc:picChg>
        <pc:picChg chg="add del mod">
          <ac:chgData name="Sharon Richardson" userId="S::sharon.richardson@northumberland.gov.uk::1e95cefc-dc8f-4339-9a1b-0c559abbbc91" providerId="AD" clId="Web-{E660DC31-C699-6EC8-EE2D-26FED2451389}" dt="2024-05-03T07:01:55.367" v="64"/>
          <ac:picMkLst>
            <pc:docMk/>
            <pc:sldMk cId="0" sldId="256"/>
            <ac:picMk id="3" creationId="{85C95C85-9415-05BC-EB3F-8F9F89E53D7E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6:45:10.604" v="5"/>
          <ac:picMkLst>
            <pc:docMk/>
            <pc:sldMk cId="0" sldId="256"/>
            <ac:picMk id="124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6:45:52.292" v="17"/>
          <ac:picMkLst>
            <pc:docMk/>
            <pc:sldMk cId="0" sldId="256"/>
            <ac:picMk id="126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6:45:55.011" v="18"/>
          <ac:picMkLst>
            <pc:docMk/>
            <pc:sldMk cId="0" sldId="256"/>
            <ac:picMk id="127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6:46:01.340" v="20"/>
          <ac:picMkLst>
            <pc:docMk/>
            <pc:sldMk cId="0" sldId="256"/>
            <ac:picMk id="128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4:30.325" v="138"/>
          <ac:picMkLst>
            <pc:docMk/>
            <pc:sldMk cId="0" sldId="256"/>
            <ac:picMk id="129" creationId="{00000000-0000-0000-0000-000000000000}"/>
          </ac:picMkLst>
        </pc:picChg>
        <pc:picChg chg="del mod">
          <ac:chgData name="Sharon Richardson" userId="S::sharon.richardson@northumberland.gov.uk::1e95cefc-dc8f-4339-9a1b-0c559abbbc91" providerId="AD" clId="Web-{E660DC31-C699-6EC8-EE2D-26FED2451389}" dt="2024-05-03T07:01:20.366" v="58"/>
          <ac:picMkLst>
            <pc:docMk/>
            <pc:sldMk cId="0" sldId="256"/>
            <ac:picMk id="131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1:02.319" v="54"/>
          <ac:picMkLst>
            <pc:docMk/>
            <pc:sldMk cId="0" sldId="256"/>
            <ac:picMk id="132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1:05.132" v="55"/>
          <ac:picMkLst>
            <pc:docMk/>
            <pc:sldMk cId="0" sldId="256"/>
            <ac:picMk id="133" creationId="{00000000-0000-0000-0000-000000000000}"/>
          </ac:picMkLst>
        </pc:picChg>
        <pc:picChg chg="mod">
          <ac:chgData name="Sharon Richardson" userId="S::sharon.richardson@northumberland.gov.uk::1e95cefc-dc8f-4339-9a1b-0c559abbbc91" providerId="AD" clId="Web-{E660DC31-C699-6EC8-EE2D-26FED2451389}" dt="2024-05-03T07:03:46.386" v="122" actId="1076"/>
          <ac:picMkLst>
            <pc:docMk/>
            <pc:sldMk cId="0" sldId="256"/>
            <ac:picMk id="135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3:42.386" v="121"/>
          <ac:picMkLst>
            <pc:docMk/>
            <pc:sldMk cId="0" sldId="256"/>
            <ac:picMk id="136" creationId="{00000000-0000-0000-0000-000000000000}"/>
          </ac:picMkLst>
        </pc:picChg>
        <pc:picChg chg="del mod">
          <ac:chgData name="Sharon Richardson" userId="S::sharon.richardson@northumberland.gov.uk::1e95cefc-dc8f-4339-9a1b-0c559abbbc91" providerId="AD" clId="Web-{E660DC31-C699-6EC8-EE2D-26FED2451389}" dt="2024-05-03T07:03:26.245" v="111"/>
          <ac:picMkLst>
            <pc:docMk/>
            <pc:sldMk cId="0" sldId="256"/>
            <ac:picMk id="137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4:24.528" v="136"/>
          <ac:picMkLst>
            <pc:docMk/>
            <pc:sldMk cId="0" sldId="256"/>
            <ac:picMk id="138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1:38.492" v="61"/>
          <ac:picMkLst>
            <pc:docMk/>
            <pc:sldMk cId="0" sldId="256"/>
            <ac:picMk id="139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6:45:58.324" v="19"/>
          <ac:picMkLst>
            <pc:docMk/>
            <pc:sldMk cId="0" sldId="256"/>
            <ac:picMk id="140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4:28.341" v="137"/>
          <ac:picMkLst>
            <pc:docMk/>
            <pc:sldMk cId="0" sldId="256"/>
            <ac:picMk id="141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5:05.014" v="157"/>
          <ac:picMkLst>
            <pc:docMk/>
            <pc:sldMk cId="0" sldId="256"/>
            <ac:picMk id="143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5:06.123" v="158"/>
          <ac:picMkLst>
            <pc:docMk/>
            <pc:sldMk cId="0" sldId="256"/>
            <ac:picMk id="144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4:32.310" v="139"/>
          <ac:picMkLst>
            <pc:docMk/>
            <pc:sldMk cId="0" sldId="256"/>
            <ac:picMk id="145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4:33.872" v="140"/>
          <ac:picMkLst>
            <pc:docMk/>
            <pc:sldMk cId="0" sldId="256"/>
            <ac:picMk id="146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6:45:03.447" v="1"/>
          <ac:picMkLst>
            <pc:docMk/>
            <pc:sldMk cId="0" sldId="256"/>
            <ac:picMk id="150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1:00.069" v="53"/>
          <ac:picMkLst>
            <pc:docMk/>
            <pc:sldMk cId="0" sldId="256"/>
            <ac:picMk id="151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5:48.718" v="180"/>
          <ac:picMkLst>
            <pc:docMk/>
            <pc:sldMk cId="0" sldId="256"/>
            <ac:picMk id="153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9:30.695" v="753"/>
          <ac:picMkLst>
            <pc:docMk/>
            <pc:sldMk cId="0" sldId="256"/>
            <ac:picMk id="154" creationId="{00000000-0000-0000-0000-000000000000}"/>
          </ac:picMkLst>
        </pc:picChg>
      </pc:sldChg>
      <pc:sldChg chg="addSp delSp modSp">
        <pc:chgData name="Sharon Richardson" userId="S::sharon.richardson@northumberland.gov.uk::1e95cefc-dc8f-4339-9a1b-0c559abbbc91" providerId="AD" clId="Web-{E660DC31-C699-6EC8-EE2D-26FED2451389}" dt="2024-05-03T07:19:27.164" v="752"/>
        <pc:sldMkLst>
          <pc:docMk/>
          <pc:sldMk cId="0" sldId="257"/>
        </pc:sldMkLst>
        <pc:spChg chg="mod">
          <ac:chgData name="Sharon Richardson" userId="S::sharon.richardson@northumberland.gov.uk::1e95cefc-dc8f-4339-9a1b-0c559abbbc91" providerId="AD" clId="Web-{E660DC31-C699-6EC8-EE2D-26FED2451389}" dt="2024-05-03T07:12:11.214" v="407" actId="20577"/>
          <ac:spMkLst>
            <pc:docMk/>
            <pc:sldMk cId="0" sldId="257"/>
            <ac:spMk id="164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6:57.423" v="233" actId="20577"/>
          <ac:spMkLst>
            <pc:docMk/>
            <pc:sldMk cId="0" sldId="257"/>
            <ac:spMk id="171" creationId="{00000000-0000-0000-0000-000000000000}"/>
          </ac:spMkLst>
        </pc:spChg>
        <pc:spChg chg="add del mod">
          <ac:chgData name="Sharon Richardson" userId="S::sharon.richardson@northumberland.gov.uk::1e95cefc-dc8f-4339-9a1b-0c559abbbc91" providerId="AD" clId="Web-{E660DC31-C699-6EC8-EE2D-26FED2451389}" dt="2024-05-03T07:07:20.361" v="251" actId="20577"/>
          <ac:spMkLst>
            <pc:docMk/>
            <pc:sldMk cId="0" sldId="257"/>
            <ac:spMk id="172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7:35.549" v="261" actId="20577"/>
          <ac:spMkLst>
            <pc:docMk/>
            <pc:sldMk cId="0" sldId="257"/>
            <ac:spMk id="174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8:31.129" v="285" actId="20577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9:33.271" v="318" actId="20577"/>
          <ac:spMkLst>
            <pc:docMk/>
            <pc:sldMk cId="0" sldId="257"/>
            <ac:spMk id="176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8:46.801" v="290" actId="20577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8:57.255" v="296" actId="20577"/>
          <ac:spMkLst>
            <pc:docMk/>
            <pc:sldMk cId="0" sldId="257"/>
            <ac:spMk id="179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09:50.006" v="329" actId="20577"/>
          <ac:spMkLst>
            <pc:docMk/>
            <pc:sldMk cId="0" sldId="257"/>
            <ac:spMk id="180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1:17.634" v="375" actId="20577"/>
          <ac:spMkLst>
            <pc:docMk/>
            <pc:sldMk cId="0" sldId="257"/>
            <ac:spMk id="182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0:40.680" v="360" actId="20577"/>
          <ac:spMkLst>
            <pc:docMk/>
            <pc:sldMk cId="0" sldId="257"/>
            <ac:spMk id="183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0:54.243" v="366" actId="20577"/>
          <ac:spMkLst>
            <pc:docMk/>
            <pc:sldMk cId="0" sldId="257"/>
            <ac:spMk id="184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1:08.368" v="374" actId="20577"/>
          <ac:spMkLst>
            <pc:docMk/>
            <pc:sldMk cId="0" sldId="257"/>
            <ac:spMk id="186" creationId="{00000000-0000-0000-0000-000000000000}"/>
          </ac:spMkLst>
        </pc:spChg>
        <pc:spChg chg="del mod">
          <ac:chgData name="Sharon Richardson" userId="S::sharon.richardson@northumberland.gov.uk::1e95cefc-dc8f-4339-9a1b-0c559abbbc91" providerId="AD" clId="Web-{E660DC31-C699-6EC8-EE2D-26FED2451389}" dt="2024-05-03T07:11:28.869" v="377"/>
          <ac:spMkLst>
            <pc:docMk/>
            <pc:sldMk cId="0" sldId="257"/>
            <ac:spMk id="187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2:00.416" v="405" actId="20577"/>
          <ac:spMkLst>
            <pc:docMk/>
            <pc:sldMk cId="0" sldId="257"/>
            <ac:spMk id="189" creationId="{00000000-0000-0000-0000-000000000000}"/>
          </ac:spMkLst>
        </pc:spChg>
        <pc:graphicFrameChg chg="mod modGraphic">
          <ac:chgData name="Sharon Richardson" userId="S::sharon.richardson@northumberland.gov.uk::1e95cefc-dc8f-4339-9a1b-0c559abbbc91" providerId="AD" clId="Web-{E660DC31-C699-6EC8-EE2D-26FED2451389}" dt="2024-05-03T07:11:41.556" v="388"/>
          <ac:graphicFrameMkLst>
            <pc:docMk/>
            <pc:sldMk cId="0" sldId="257"/>
            <ac:graphicFrameMk id="162" creationId="{00000000-0000-0000-0000-000000000000}"/>
          </ac:graphicFrameMkLst>
        </pc:graphicFrameChg>
        <pc:picChg chg="del">
          <ac:chgData name="Sharon Richardson" userId="S::sharon.richardson@northumberland.gov.uk::1e95cefc-dc8f-4339-9a1b-0c559abbbc91" providerId="AD" clId="Web-{E660DC31-C699-6EC8-EE2D-26FED2451389}" dt="2024-05-03T07:06:04.609" v="181"/>
          <ac:picMkLst>
            <pc:docMk/>
            <pc:sldMk cId="0" sldId="257"/>
            <ac:picMk id="190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8:02.222" v="262"/>
          <ac:picMkLst>
            <pc:docMk/>
            <pc:sldMk cId="0" sldId="257"/>
            <ac:picMk id="193" creationId="{00000000-0000-0000-0000-000000000000}"/>
          </ac:picMkLst>
        </pc:picChg>
        <pc:picChg chg="mod">
          <ac:chgData name="Sharon Richardson" userId="S::sharon.richardson@northumberland.gov.uk::1e95cefc-dc8f-4339-9a1b-0c559abbbc91" providerId="AD" clId="Web-{E660DC31-C699-6EC8-EE2D-26FED2451389}" dt="2024-05-03T07:10:13.226" v="342" actId="1076"/>
          <ac:picMkLst>
            <pc:docMk/>
            <pc:sldMk cId="0" sldId="257"/>
            <ac:picMk id="195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9:25.912" v="315"/>
          <ac:picMkLst>
            <pc:docMk/>
            <pc:sldMk cId="0" sldId="257"/>
            <ac:picMk id="197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9:27.506" v="316"/>
          <ac:picMkLst>
            <pc:docMk/>
            <pc:sldMk cId="0" sldId="257"/>
            <ac:picMk id="199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0:19.601" v="343"/>
          <ac:picMkLst>
            <pc:docMk/>
            <pc:sldMk cId="0" sldId="257"/>
            <ac:picMk id="200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0:23.476" v="344"/>
          <ac:picMkLst>
            <pc:docMk/>
            <pc:sldMk cId="0" sldId="257"/>
            <ac:picMk id="202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0:24.257" v="345"/>
          <ac:picMkLst>
            <pc:docMk/>
            <pc:sldMk cId="0" sldId="257"/>
            <ac:picMk id="203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1:31.181" v="378"/>
          <ac:picMkLst>
            <pc:docMk/>
            <pc:sldMk cId="0" sldId="257"/>
            <ac:picMk id="204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1:32.509" v="379"/>
          <ac:picMkLst>
            <pc:docMk/>
            <pc:sldMk cId="0" sldId="257"/>
            <ac:picMk id="205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6:05.937" v="182"/>
          <ac:picMkLst>
            <pc:docMk/>
            <pc:sldMk cId="0" sldId="257"/>
            <ac:picMk id="206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09:20.302" v="310"/>
          <ac:picMkLst>
            <pc:docMk/>
            <pc:sldMk cId="0" sldId="257"/>
            <ac:picMk id="207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9:27.164" v="752"/>
          <ac:picMkLst>
            <pc:docMk/>
            <pc:sldMk cId="0" sldId="257"/>
            <ac:picMk id="213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2:02.854" v="406"/>
          <ac:picMkLst>
            <pc:docMk/>
            <pc:sldMk cId="0" sldId="257"/>
            <ac:picMk id="216" creationId="{00000000-0000-0000-0000-000000000000}"/>
          </ac:picMkLst>
        </pc:picChg>
      </pc:sldChg>
      <pc:sldChg chg="addSp delSp modSp">
        <pc:chgData name="Sharon Richardson" userId="S::sharon.richardson@northumberland.gov.uk::1e95cefc-dc8f-4339-9a1b-0c559abbbc91" providerId="AD" clId="Web-{E660DC31-C699-6EC8-EE2D-26FED2451389}" dt="2024-05-03T07:19:24.304" v="751"/>
        <pc:sldMkLst>
          <pc:docMk/>
          <pc:sldMk cId="0" sldId="258"/>
        </pc:sldMkLst>
        <pc:spChg chg="mod">
          <ac:chgData name="Sharon Richardson" userId="S::sharon.richardson@northumberland.gov.uk::1e95cefc-dc8f-4339-9a1b-0c559abbbc91" providerId="AD" clId="Web-{E660DC31-C699-6EC8-EE2D-26FED2451389}" dt="2024-05-03T07:12:54.809" v="421" actId="20577"/>
          <ac:spMkLst>
            <pc:docMk/>
            <pc:sldMk cId="0" sldId="258"/>
            <ac:spMk id="227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3:13.497" v="432" actId="20577"/>
          <ac:spMkLst>
            <pc:docMk/>
            <pc:sldMk cId="0" sldId="258"/>
            <ac:spMk id="228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4:18.655" v="515" actId="20577"/>
          <ac:spMkLst>
            <pc:docMk/>
            <pc:sldMk cId="0" sldId="258"/>
            <ac:spMk id="235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4:27.093" v="517" actId="20577"/>
          <ac:spMkLst>
            <pc:docMk/>
            <pc:sldMk cId="0" sldId="258"/>
            <ac:spMk id="236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4:39.296" v="520" actId="20577"/>
          <ac:spMkLst>
            <pc:docMk/>
            <pc:sldMk cId="0" sldId="258"/>
            <ac:spMk id="238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5:12.641" v="547" actId="20577"/>
          <ac:spMkLst>
            <pc:docMk/>
            <pc:sldMk cId="0" sldId="258"/>
            <ac:spMk id="239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5:28.719" v="555" actId="20577"/>
          <ac:spMkLst>
            <pc:docMk/>
            <pc:sldMk cId="0" sldId="258"/>
            <ac:spMk id="240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5:47.345" v="577" actId="20577"/>
          <ac:spMkLst>
            <pc:docMk/>
            <pc:sldMk cId="0" sldId="258"/>
            <ac:spMk id="242" creationId="{00000000-0000-0000-0000-000000000000}"/>
          </ac:spMkLst>
        </pc:spChg>
        <pc:spChg chg="del mod">
          <ac:chgData name="Sharon Richardson" userId="S::sharon.richardson@northumberland.gov.uk::1e95cefc-dc8f-4339-9a1b-0c559abbbc91" providerId="AD" clId="Web-{E660DC31-C699-6EC8-EE2D-26FED2451389}" dt="2024-05-03T07:15:59.564" v="580"/>
          <ac:spMkLst>
            <pc:docMk/>
            <pc:sldMk cId="0" sldId="258"/>
            <ac:spMk id="243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7:50.833" v="710" actId="20577"/>
          <ac:spMkLst>
            <pc:docMk/>
            <pc:sldMk cId="0" sldId="258"/>
            <ac:spMk id="244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7:58.130" v="713" actId="20577"/>
          <ac:spMkLst>
            <pc:docMk/>
            <pc:sldMk cId="0" sldId="258"/>
            <ac:spMk id="246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8:18.724" v="727" actId="20577"/>
          <ac:spMkLst>
            <pc:docMk/>
            <pc:sldMk cId="0" sldId="258"/>
            <ac:spMk id="247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8:32.865" v="734" actId="20577"/>
          <ac:spMkLst>
            <pc:docMk/>
            <pc:sldMk cId="0" sldId="258"/>
            <ac:spMk id="248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660DC31-C699-6EC8-EE2D-26FED2451389}" dt="2024-05-03T07:18:52.600" v="746" actId="20577"/>
          <ac:spMkLst>
            <pc:docMk/>
            <pc:sldMk cId="0" sldId="258"/>
            <ac:spMk id="250" creationId="{00000000-0000-0000-0000-000000000000}"/>
          </ac:spMkLst>
        </pc:spChg>
        <pc:graphicFrameChg chg="mod modGraphic">
          <ac:chgData name="Sharon Richardson" userId="S::sharon.richardson@northumberland.gov.uk::1e95cefc-dc8f-4339-9a1b-0c559abbbc91" providerId="AD" clId="Web-{E660DC31-C699-6EC8-EE2D-26FED2451389}" dt="2024-05-03T07:19:05.148" v="750"/>
          <ac:graphicFrameMkLst>
            <pc:docMk/>
            <pc:sldMk cId="0" sldId="258"/>
            <ac:graphicFrameMk id="224" creationId="{00000000-0000-0000-0000-000000000000}"/>
          </ac:graphicFrameMkLst>
        </pc:graphicFrameChg>
        <pc:picChg chg="add del mod">
          <ac:chgData name="Sharon Richardson" userId="S::sharon.richardson@northumberland.gov.uk::1e95cefc-dc8f-4339-9a1b-0c559abbbc91" providerId="AD" clId="Web-{E660DC31-C699-6EC8-EE2D-26FED2451389}" dt="2024-05-03T07:16:56.284" v="634"/>
          <ac:picMkLst>
            <pc:docMk/>
            <pc:sldMk cId="0" sldId="258"/>
            <ac:picMk id="2" creationId="{10AF2DF9-3E55-DF2A-2C4C-27EB74368AF8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3:56.045" v="503"/>
          <ac:picMkLst>
            <pc:docMk/>
            <pc:sldMk cId="0" sldId="258"/>
            <ac:picMk id="251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3:57.326" v="504"/>
          <ac:picMkLst>
            <pc:docMk/>
            <pc:sldMk cId="0" sldId="258"/>
            <ac:picMk id="254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4:00.998" v="506"/>
          <ac:picMkLst>
            <pc:docMk/>
            <pc:sldMk cId="0" sldId="258"/>
            <ac:picMk id="255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4:51.453" v="524"/>
          <ac:picMkLst>
            <pc:docMk/>
            <pc:sldMk cId="0" sldId="258"/>
            <ac:picMk id="257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5:53.579" v="578"/>
          <ac:picMkLst>
            <pc:docMk/>
            <pc:sldMk cId="0" sldId="258"/>
            <ac:picMk id="259" creationId="{00000000-0000-0000-0000-000000000000}"/>
          </ac:picMkLst>
        </pc:picChg>
        <pc:picChg chg="add del">
          <ac:chgData name="Sharon Richardson" userId="S::sharon.richardson@northumberland.gov.uk::1e95cefc-dc8f-4339-9a1b-0c559abbbc91" providerId="AD" clId="Web-{E660DC31-C699-6EC8-EE2D-26FED2451389}" dt="2024-05-03T07:16:57.909" v="635"/>
          <ac:picMkLst>
            <pc:docMk/>
            <pc:sldMk cId="0" sldId="258"/>
            <ac:picMk id="261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8:00.677" v="714"/>
          <ac:picMkLst>
            <pc:docMk/>
            <pc:sldMk cId="0" sldId="258"/>
            <ac:picMk id="262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3:59.967" v="505"/>
          <ac:picMkLst>
            <pc:docMk/>
            <pc:sldMk cId="0" sldId="258"/>
            <ac:picMk id="267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4:49.984" v="523"/>
          <ac:picMkLst>
            <pc:docMk/>
            <pc:sldMk cId="0" sldId="258"/>
            <ac:picMk id="268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4:52.140" v="525"/>
          <ac:picMkLst>
            <pc:docMk/>
            <pc:sldMk cId="0" sldId="258"/>
            <ac:picMk id="270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8:20.584" v="728"/>
          <ac:picMkLst>
            <pc:docMk/>
            <pc:sldMk cId="0" sldId="258"/>
            <ac:picMk id="272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660DC31-C699-6EC8-EE2D-26FED2451389}" dt="2024-05-03T07:19:24.304" v="751"/>
          <ac:picMkLst>
            <pc:docMk/>
            <pc:sldMk cId="0" sldId="258"/>
            <ac:picMk id="274" creationId="{00000000-0000-0000-0000-000000000000}"/>
          </ac:picMkLst>
        </pc:picChg>
      </pc:sldChg>
    </pc:docChg>
  </pc:docChgLst>
  <pc:docChgLst>
    <pc:chgData name="Sharon Richardson" userId="S::sharon.richardson@northumberland.gov.uk::1e95cefc-dc8f-4339-9a1b-0c559abbbc91" providerId="AD" clId="Web-{349B8F84-ED6F-C443-64B0-E2AFFA2EE2F6}"/>
    <pc:docChg chg="modSld">
      <pc:chgData name="Sharon Richardson" userId="S::sharon.richardson@northumberland.gov.uk::1e95cefc-dc8f-4339-9a1b-0c559abbbc91" providerId="AD" clId="Web-{349B8F84-ED6F-C443-64B0-E2AFFA2EE2F6}" dt="2024-01-17T12:55:10.453" v="158" actId="20577"/>
      <pc:docMkLst>
        <pc:docMk/>
      </pc:docMkLst>
      <pc:sldChg chg="delSp modSp">
        <pc:chgData name="Sharon Richardson" userId="S::sharon.richardson@northumberland.gov.uk::1e95cefc-dc8f-4339-9a1b-0c559abbbc91" providerId="AD" clId="Web-{349B8F84-ED6F-C443-64B0-E2AFFA2EE2F6}" dt="2024-01-17T12:54:13.218" v="150" actId="20577"/>
        <pc:sldMkLst>
          <pc:docMk/>
          <pc:sldMk cId="0" sldId="256"/>
        </pc:sldMkLst>
        <pc:spChg chg="mod">
          <ac:chgData name="Sharon Richardson" userId="S::sharon.richardson@northumberland.gov.uk::1e95cefc-dc8f-4339-9a1b-0c559abbbc91" providerId="AD" clId="Web-{349B8F84-ED6F-C443-64B0-E2AFFA2EE2F6}" dt="2024-01-17T12:54:13.218" v="150" actId="20577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349B8F84-ED6F-C443-64B0-E2AFFA2EE2F6}" dt="2024-01-17T12:46:50.738" v="41" actId="20577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349B8F84-ED6F-C443-64B0-E2AFFA2EE2F6}" dt="2024-01-17T12:52:00.152" v="145" actId="20577"/>
          <ac:spMkLst>
            <pc:docMk/>
            <pc:sldMk cId="0" sldId="256"/>
            <ac:spMk id="117" creationId="{00000000-0000-0000-0000-000000000000}"/>
          </ac:spMkLst>
        </pc:spChg>
        <pc:picChg chg="mod">
          <ac:chgData name="Sharon Richardson" userId="S::sharon.richardson@northumberland.gov.uk::1e95cefc-dc8f-4339-9a1b-0c559abbbc91" providerId="AD" clId="Web-{349B8F84-ED6F-C443-64B0-E2AFFA2EE2F6}" dt="2024-01-17T12:46:54.410" v="43" actId="1076"/>
          <ac:picMkLst>
            <pc:docMk/>
            <pc:sldMk cId="0" sldId="256"/>
            <ac:picMk id="137" creationId="{00000000-0000-0000-0000-000000000000}"/>
          </ac:picMkLst>
        </pc:picChg>
        <pc:picChg chg="mod">
          <ac:chgData name="Sharon Richardson" userId="S::sharon.richardson@northumberland.gov.uk::1e95cefc-dc8f-4339-9a1b-0c559abbbc91" providerId="AD" clId="Web-{349B8F84-ED6F-C443-64B0-E2AFFA2EE2F6}" dt="2024-01-17T12:52:05.839" v="146" actId="1076"/>
          <ac:picMkLst>
            <pc:docMk/>
            <pc:sldMk cId="0" sldId="256"/>
            <ac:picMk id="143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349B8F84-ED6F-C443-64B0-E2AFFA2EE2F6}" dt="2024-01-17T12:46:52.191" v="42"/>
          <ac:picMkLst>
            <pc:docMk/>
            <pc:sldMk cId="0" sldId="256"/>
            <ac:picMk id="152" creationId="{00000000-0000-0000-0000-000000000000}"/>
          </ac:picMkLst>
        </pc:picChg>
      </pc:sldChg>
      <pc:sldChg chg="modSp">
        <pc:chgData name="Sharon Richardson" userId="S::sharon.richardson@northumberland.gov.uk::1e95cefc-dc8f-4339-9a1b-0c559abbbc91" providerId="AD" clId="Web-{349B8F84-ED6F-C443-64B0-E2AFFA2EE2F6}" dt="2024-01-17T12:55:10.453" v="158" actId="20577"/>
        <pc:sldMkLst>
          <pc:docMk/>
          <pc:sldMk cId="0" sldId="257"/>
        </pc:sldMkLst>
        <pc:spChg chg="mod">
          <ac:chgData name="Sharon Richardson" userId="S::sharon.richardson@northumberland.gov.uk::1e95cefc-dc8f-4339-9a1b-0c559abbbc91" providerId="AD" clId="Web-{349B8F84-ED6F-C443-64B0-E2AFFA2EE2F6}" dt="2024-01-17T12:45:28.173" v="26" actId="20577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349B8F84-ED6F-C443-64B0-E2AFFA2EE2F6}" dt="2024-01-17T12:55:10.453" v="158" actId="20577"/>
          <ac:spMkLst>
            <pc:docMk/>
            <pc:sldMk cId="0" sldId="257"/>
            <ac:spMk id="176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349B8F84-ED6F-C443-64B0-E2AFFA2EE2F6}" dt="2024-01-17T12:50:03.118" v="105" actId="20577"/>
          <ac:spMkLst>
            <pc:docMk/>
            <pc:sldMk cId="0" sldId="257"/>
            <ac:spMk id="187" creationId="{00000000-0000-0000-0000-000000000000}"/>
          </ac:spMkLst>
        </pc:spChg>
      </pc:sldChg>
      <pc:sldChg chg="delSp modSp">
        <pc:chgData name="Sharon Richardson" userId="S::sharon.richardson@northumberland.gov.uk::1e95cefc-dc8f-4339-9a1b-0c559abbbc91" providerId="AD" clId="Web-{349B8F84-ED6F-C443-64B0-E2AFFA2EE2F6}" dt="2024-01-17T12:50:36.165" v="106"/>
        <pc:sldMkLst>
          <pc:docMk/>
          <pc:sldMk cId="0" sldId="258"/>
        </pc:sldMkLst>
        <pc:spChg chg="mod">
          <ac:chgData name="Sharon Richardson" userId="S::sharon.richardson@northumberland.gov.uk::1e95cefc-dc8f-4339-9a1b-0c559abbbc91" providerId="AD" clId="Web-{349B8F84-ED6F-C443-64B0-E2AFFA2EE2F6}" dt="2024-01-17T12:49:25.757" v="94" actId="20577"/>
          <ac:spMkLst>
            <pc:docMk/>
            <pc:sldMk cId="0" sldId="258"/>
            <ac:spMk id="243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349B8F84-ED6F-C443-64B0-E2AFFA2EE2F6}" dt="2024-01-17T12:49:39.367" v="101" actId="20577"/>
          <ac:spMkLst>
            <pc:docMk/>
            <pc:sldMk cId="0" sldId="258"/>
            <ac:spMk id="247" creationId="{00000000-0000-0000-0000-000000000000}"/>
          </ac:spMkLst>
        </pc:spChg>
        <pc:picChg chg="del">
          <ac:chgData name="Sharon Richardson" userId="S::sharon.richardson@northumberland.gov.uk::1e95cefc-dc8f-4339-9a1b-0c559abbbc91" providerId="AD" clId="Web-{349B8F84-ED6F-C443-64B0-E2AFFA2EE2F6}" dt="2024-01-17T12:50:36.165" v="106"/>
          <ac:picMkLst>
            <pc:docMk/>
            <pc:sldMk cId="0" sldId="258"/>
            <ac:picMk id="273" creationId="{00000000-0000-0000-0000-000000000000}"/>
          </ac:picMkLst>
        </pc:picChg>
      </pc:sldChg>
    </pc:docChg>
  </pc:docChgLst>
  <pc:docChgLst>
    <pc:chgData name="Helen Neil" userId="S::helen.neil@northumberland.gov.uk::cbb92641-1c1a-4a22-8ea9-9d9b3f5f3ca4" providerId="AD" clId="Web-{64BC62CC-8611-DFEA-54BC-BE5D89ABA320}"/>
    <pc:docChg chg="modSld">
      <pc:chgData name="Helen Neil" userId="S::helen.neil@northumberland.gov.uk::cbb92641-1c1a-4a22-8ea9-9d9b3f5f3ca4" providerId="AD" clId="Web-{64BC62CC-8611-DFEA-54BC-BE5D89ABA320}" dt="2022-05-09T10:03:58.509" v="2" actId="20577"/>
      <pc:docMkLst>
        <pc:docMk/>
      </pc:docMkLst>
      <pc:sldChg chg="modSp">
        <pc:chgData name="Helen Neil" userId="S::helen.neil@northumberland.gov.uk::cbb92641-1c1a-4a22-8ea9-9d9b3f5f3ca4" providerId="AD" clId="Web-{64BC62CC-8611-DFEA-54BC-BE5D89ABA320}" dt="2022-05-09T10:03:58.509" v="2" actId="20577"/>
        <pc:sldMkLst>
          <pc:docMk/>
          <pc:sldMk cId="0" sldId="258"/>
        </pc:sldMkLst>
        <pc:spChg chg="mod">
          <ac:chgData name="Helen Neil" userId="S::helen.neil@northumberland.gov.uk::cbb92641-1c1a-4a22-8ea9-9d9b3f5f3ca4" providerId="AD" clId="Web-{64BC62CC-8611-DFEA-54BC-BE5D89ABA320}" dt="2022-05-09T10:03:58.509" v="2" actId="20577"/>
          <ac:spMkLst>
            <pc:docMk/>
            <pc:sldMk cId="0" sldId="258"/>
            <ac:spMk id="244" creationId="{00000000-0000-0000-0000-000000000000}"/>
          </ac:spMkLst>
        </pc:spChg>
      </pc:sldChg>
    </pc:docChg>
  </pc:docChgLst>
  <pc:docChgLst>
    <pc:chgData name="Helen Neil" userId="S::helen.neil@northumberland.gov.uk::cbb92641-1c1a-4a22-8ea9-9d9b3f5f3ca4" providerId="AD" clId="Web-{4C24D5E9-134E-AF63-74BB-868E9BBCF413}"/>
    <pc:docChg chg="modSld">
      <pc:chgData name="Helen Neil" userId="S::helen.neil@northumberland.gov.uk::cbb92641-1c1a-4a22-8ea9-9d9b3f5f3ca4" providerId="AD" clId="Web-{4C24D5E9-134E-AF63-74BB-868E9BBCF413}" dt="2023-02-08T08:29:50.940" v="0" actId="20577"/>
      <pc:docMkLst>
        <pc:docMk/>
      </pc:docMkLst>
      <pc:sldChg chg="modSp">
        <pc:chgData name="Helen Neil" userId="S::helen.neil@northumberland.gov.uk::cbb92641-1c1a-4a22-8ea9-9d9b3f5f3ca4" providerId="AD" clId="Web-{4C24D5E9-134E-AF63-74BB-868E9BBCF413}" dt="2023-02-08T08:29:50.940" v="0" actId="20577"/>
        <pc:sldMkLst>
          <pc:docMk/>
          <pc:sldMk cId="0" sldId="258"/>
        </pc:sldMkLst>
        <pc:spChg chg="mod">
          <ac:chgData name="Helen Neil" userId="S::helen.neil@northumberland.gov.uk::cbb92641-1c1a-4a22-8ea9-9d9b3f5f3ca4" providerId="AD" clId="Web-{4C24D5E9-134E-AF63-74BB-868E9BBCF413}" dt="2023-02-08T08:29:50.940" v="0" actId="20577"/>
          <ac:spMkLst>
            <pc:docMk/>
            <pc:sldMk cId="0" sldId="258"/>
            <ac:spMk id="243" creationId="{00000000-0000-0000-0000-000000000000}"/>
          </ac:spMkLst>
        </pc:spChg>
      </pc:sldChg>
    </pc:docChg>
  </pc:docChgLst>
  <pc:docChgLst>
    <pc:chgData name="Jackie Robson" userId="S::jackie.robson@northumberland.gov.uk::fe7a0e09-f517-41b5-bc54-7bae4b6a5780" providerId="AD" clId="Web-{980387BA-E5E9-561B-A20A-AA762FD40019}"/>
    <pc:docChg chg="modSld">
      <pc:chgData name="Jackie Robson" userId="S::jackie.robson@northumberland.gov.uk::fe7a0e09-f517-41b5-bc54-7bae4b6a5780" providerId="AD" clId="Web-{980387BA-E5E9-561B-A20A-AA762FD40019}" dt="2022-03-18T14:41:31.374" v="160" actId="20577"/>
      <pc:docMkLst>
        <pc:docMk/>
      </pc:docMkLst>
      <pc:sldChg chg="modSp">
        <pc:chgData name="Jackie Robson" userId="S::jackie.robson@northumberland.gov.uk::fe7a0e09-f517-41b5-bc54-7bae4b6a5780" providerId="AD" clId="Web-{980387BA-E5E9-561B-A20A-AA762FD40019}" dt="2022-03-18T14:41:31.374" v="160" actId="20577"/>
        <pc:sldMkLst>
          <pc:docMk/>
          <pc:sldMk cId="0" sldId="257"/>
        </pc:sldMkLst>
        <pc:spChg chg="mod">
          <ac:chgData name="Jackie Robson" userId="S::jackie.robson@northumberland.gov.uk::fe7a0e09-f517-41b5-bc54-7bae4b6a5780" providerId="AD" clId="Web-{980387BA-E5E9-561B-A20A-AA762FD40019}" dt="2022-03-18T14:33:55.097" v="15" actId="20577"/>
          <ac:spMkLst>
            <pc:docMk/>
            <pc:sldMk cId="0" sldId="257"/>
            <ac:spMk id="171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980387BA-E5E9-561B-A20A-AA762FD40019}" dt="2022-03-18T14:41:31.374" v="160" actId="20577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980387BA-E5E9-561B-A20A-AA762FD40019}" dt="2022-03-18T14:39:24.277" v="86" actId="20577"/>
          <ac:spMkLst>
            <pc:docMk/>
            <pc:sldMk cId="0" sldId="257"/>
            <ac:spMk id="176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980387BA-E5E9-561B-A20A-AA762FD40019}" dt="2022-03-18T14:40:28.654" v="123" actId="20577"/>
          <ac:spMkLst>
            <pc:docMk/>
            <pc:sldMk cId="0" sldId="257"/>
            <ac:spMk id="187" creationId="{00000000-0000-0000-0000-000000000000}"/>
          </ac:spMkLst>
        </pc:spChg>
      </pc:sldChg>
    </pc:docChg>
  </pc:docChgLst>
  <pc:docChgLst>
    <pc:chgData name="Sharon Richardson" userId="S::sharon.richardson@northumberland.gov.uk::1e95cefc-dc8f-4339-9a1b-0c559abbbc91" providerId="AD" clId="Web-{74F6B9DB-DA77-60DB-8F01-F7F21645DDA0}"/>
    <pc:docChg chg="modSld">
      <pc:chgData name="Sharon Richardson" userId="S::sharon.richardson@northumberland.gov.uk::1e95cefc-dc8f-4339-9a1b-0c559abbbc91" providerId="AD" clId="Web-{74F6B9DB-DA77-60DB-8F01-F7F21645DDA0}" dt="2024-01-17T09:43:39.691" v="380" actId="20577"/>
      <pc:docMkLst>
        <pc:docMk/>
      </pc:docMkLst>
      <pc:sldChg chg="modSp">
        <pc:chgData name="Sharon Richardson" userId="S::sharon.richardson@northumberland.gov.uk::1e95cefc-dc8f-4339-9a1b-0c559abbbc91" providerId="AD" clId="Web-{74F6B9DB-DA77-60DB-8F01-F7F21645DDA0}" dt="2024-01-17T09:43:09.128" v="376" actId="20577"/>
        <pc:sldMkLst>
          <pc:docMk/>
          <pc:sldMk cId="0" sldId="256"/>
        </pc:sldMkLst>
        <pc:spChg chg="mod">
          <ac:chgData name="Sharon Richardson" userId="S::sharon.richardson@northumberland.gov.uk::1e95cefc-dc8f-4339-9a1b-0c559abbbc91" providerId="AD" clId="Web-{74F6B9DB-DA77-60DB-8F01-F7F21645DDA0}" dt="2024-01-17T09:40:10.936" v="319" actId="20577"/>
          <ac:spMkLst>
            <pc:docMk/>
            <pc:sldMk cId="0" sldId="256"/>
            <ac:spMk id="103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74F6B9DB-DA77-60DB-8F01-F7F21645DDA0}" dt="2024-01-17T09:41:24.407" v="337" actId="20577"/>
          <ac:spMkLst>
            <pc:docMk/>
            <pc:sldMk cId="0" sldId="256"/>
            <ac:spMk id="104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74F6B9DB-DA77-60DB-8F01-F7F21645DDA0}" dt="2024-01-17T09:40:55.156" v="329" actId="20577"/>
          <ac:spMkLst>
            <pc:docMk/>
            <pc:sldMk cId="0" sldId="256"/>
            <ac:spMk id="108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74F6B9DB-DA77-60DB-8F01-F7F21645DDA0}" dt="2024-01-17T09:27:07.339" v="37" actId="20577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74F6B9DB-DA77-60DB-8F01-F7F21645DDA0}" dt="2024-01-17T09:43:09.128" v="376" actId="20577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74F6B9DB-DA77-60DB-8F01-F7F21645DDA0}" dt="2024-01-17T09:40:04.483" v="316" actId="20577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74F6B9DB-DA77-60DB-8F01-F7F21645DDA0}" dt="2024-01-17T09:27:37.433" v="40" actId="20577"/>
          <ac:spMkLst>
            <pc:docMk/>
            <pc:sldMk cId="0" sldId="256"/>
            <ac:spMk id="121" creationId="{00000000-0000-0000-0000-000000000000}"/>
          </ac:spMkLst>
        </pc:spChg>
      </pc:sldChg>
      <pc:sldChg chg="modSp">
        <pc:chgData name="Sharon Richardson" userId="S::sharon.richardson@northumberland.gov.uk::1e95cefc-dc8f-4339-9a1b-0c559abbbc91" providerId="AD" clId="Web-{74F6B9DB-DA77-60DB-8F01-F7F21645DDA0}" dt="2024-01-17T09:35:09.194" v="225" actId="20577"/>
        <pc:sldMkLst>
          <pc:docMk/>
          <pc:sldMk cId="0" sldId="257"/>
        </pc:sldMkLst>
        <pc:spChg chg="mod">
          <ac:chgData name="Sharon Richardson" userId="S::sharon.richardson@northumberland.gov.uk::1e95cefc-dc8f-4339-9a1b-0c559abbbc91" providerId="AD" clId="Web-{74F6B9DB-DA77-60DB-8F01-F7F21645DDA0}" dt="2024-01-17T09:30:28.375" v="120" actId="20577"/>
          <ac:spMkLst>
            <pc:docMk/>
            <pc:sldMk cId="0" sldId="257"/>
            <ac:spMk id="171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74F6B9DB-DA77-60DB-8F01-F7F21645DDA0}" dt="2024-01-17T09:34:03.052" v="215" actId="20577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74F6B9DB-DA77-60DB-8F01-F7F21645DDA0}" dt="2024-01-17T09:33:44.161" v="197" actId="20577"/>
          <ac:spMkLst>
            <pc:docMk/>
            <pc:sldMk cId="0" sldId="257"/>
            <ac:spMk id="176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74F6B9DB-DA77-60DB-8F01-F7F21645DDA0}" dt="2024-01-17T09:32:39.441" v="163" actId="20577"/>
          <ac:spMkLst>
            <pc:docMk/>
            <pc:sldMk cId="0" sldId="257"/>
            <ac:spMk id="180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74F6B9DB-DA77-60DB-8F01-F7F21645DDA0}" dt="2024-01-17T09:35:09.194" v="225" actId="20577"/>
          <ac:spMkLst>
            <pc:docMk/>
            <pc:sldMk cId="0" sldId="257"/>
            <ac:spMk id="183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74F6B9DB-DA77-60DB-8F01-F7F21645DDA0}" dt="2024-01-17T09:29:03.638" v="66" actId="20577"/>
          <ac:spMkLst>
            <pc:docMk/>
            <pc:sldMk cId="0" sldId="257"/>
            <ac:spMk id="187" creationId="{00000000-0000-0000-0000-000000000000}"/>
          </ac:spMkLst>
        </pc:spChg>
      </pc:sldChg>
      <pc:sldChg chg="modSp">
        <pc:chgData name="Sharon Richardson" userId="S::sharon.richardson@northumberland.gov.uk::1e95cefc-dc8f-4339-9a1b-0c559abbbc91" providerId="AD" clId="Web-{74F6B9DB-DA77-60DB-8F01-F7F21645DDA0}" dt="2024-01-17T09:43:39.691" v="380" actId="20577"/>
        <pc:sldMkLst>
          <pc:docMk/>
          <pc:sldMk cId="0" sldId="258"/>
        </pc:sldMkLst>
        <pc:spChg chg="mod">
          <ac:chgData name="Sharon Richardson" userId="S::sharon.richardson@northumberland.gov.uk::1e95cefc-dc8f-4339-9a1b-0c559abbbc91" providerId="AD" clId="Web-{74F6B9DB-DA77-60DB-8F01-F7F21645DDA0}" dt="2024-01-17T09:43:39.691" v="380" actId="20577"/>
          <ac:spMkLst>
            <pc:docMk/>
            <pc:sldMk cId="0" sldId="258"/>
            <ac:spMk id="227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74F6B9DB-DA77-60DB-8F01-F7F21645DDA0}" dt="2024-01-17T09:39:17.200" v="314" actId="20577"/>
          <ac:spMkLst>
            <pc:docMk/>
            <pc:sldMk cId="0" sldId="258"/>
            <ac:spMk id="235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74F6B9DB-DA77-60DB-8F01-F7F21645DDA0}" dt="2024-01-17T09:42:20.221" v="357" actId="20577"/>
          <ac:spMkLst>
            <pc:docMk/>
            <pc:sldMk cId="0" sldId="258"/>
            <ac:spMk id="239" creationId="{00000000-0000-0000-0000-000000000000}"/>
          </ac:spMkLst>
        </pc:spChg>
      </pc:sldChg>
    </pc:docChg>
  </pc:docChgLst>
  <pc:docChgLst>
    <pc:chgData name="Helen Neil" userId="S::helen.neil@northumberland.gov.uk::cbb92641-1c1a-4a22-8ea9-9d9b3f5f3ca4" providerId="AD" clId="Web-{04FEA386-AAE4-7D8A-C287-0ECA96E26BBB}"/>
    <pc:docChg chg="modSld">
      <pc:chgData name="Helen Neil" userId="S::helen.neil@northumberland.gov.uk::cbb92641-1c1a-4a22-8ea9-9d9b3f5f3ca4" providerId="AD" clId="Web-{04FEA386-AAE4-7D8A-C287-0ECA96E26BBB}" dt="2021-03-11T12:25:48.136" v="65" actId="20577"/>
      <pc:docMkLst>
        <pc:docMk/>
      </pc:docMkLst>
      <pc:sldChg chg="modSp">
        <pc:chgData name="Helen Neil" userId="S::helen.neil@northumberland.gov.uk::cbb92641-1c1a-4a22-8ea9-9d9b3f5f3ca4" providerId="AD" clId="Web-{04FEA386-AAE4-7D8A-C287-0ECA96E26BBB}" dt="2021-03-11T12:19:54.330" v="4" actId="20577"/>
        <pc:sldMkLst>
          <pc:docMk/>
          <pc:sldMk cId="0" sldId="256"/>
        </pc:sldMkLst>
        <pc:spChg chg="mod">
          <ac:chgData name="Helen Neil" userId="S::helen.neil@northumberland.gov.uk::cbb92641-1c1a-4a22-8ea9-9d9b3f5f3ca4" providerId="AD" clId="Web-{04FEA386-AAE4-7D8A-C287-0ECA96E26BBB}" dt="2021-03-11T12:19:54.330" v="4" actId="20577"/>
          <ac:spMkLst>
            <pc:docMk/>
            <pc:sldMk cId="0" sldId="256"/>
            <ac:spMk id="108" creationId="{00000000-0000-0000-0000-000000000000}"/>
          </ac:spMkLst>
        </pc:spChg>
      </pc:sldChg>
      <pc:sldChg chg="modSp">
        <pc:chgData name="Helen Neil" userId="S::helen.neil@northumberland.gov.uk::cbb92641-1c1a-4a22-8ea9-9d9b3f5f3ca4" providerId="AD" clId="Web-{04FEA386-AAE4-7D8A-C287-0ECA96E26BBB}" dt="2021-03-11T12:25:48.136" v="65" actId="20577"/>
        <pc:sldMkLst>
          <pc:docMk/>
          <pc:sldMk cId="0" sldId="257"/>
        </pc:sldMkLst>
        <pc:spChg chg="mod">
          <ac:chgData name="Helen Neil" userId="S::helen.neil@northumberland.gov.uk::cbb92641-1c1a-4a22-8ea9-9d9b3f5f3ca4" providerId="AD" clId="Web-{04FEA386-AAE4-7D8A-C287-0ECA96E26BBB}" dt="2021-03-11T12:25:48.136" v="65" actId="20577"/>
          <ac:spMkLst>
            <pc:docMk/>
            <pc:sldMk cId="0" sldId="257"/>
            <ac:spMk id="187" creationId="{00000000-0000-0000-0000-000000000000}"/>
          </ac:spMkLst>
        </pc:spChg>
      </pc:sldChg>
    </pc:docChg>
  </pc:docChgLst>
  <pc:docChgLst>
    <pc:chgData name="Jackie Robson" userId="S::jackie.robson@northumberland.gov.uk::fe7a0e09-f517-41b5-bc54-7bae4b6a5780" providerId="AD" clId="Web-{9DBDEBDE-9A60-EA40-5396-005914F91E7D}"/>
    <pc:docChg chg="modSld">
      <pc:chgData name="Jackie Robson" userId="S::jackie.robson@northumberland.gov.uk::fe7a0e09-f517-41b5-bc54-7bae4b6a5780" providerId="AD" clId="Web-{9DBDEBDE-9A60-EA40-5396-005914F91E7D}" dt="2023-04-18T15:21:45.718" v="75" actId="20577"/>
      <pc:docMkLst>
        <pc:docMk/>
      </pc:docMkLst>
      <pc:sldChg chg="modSp">
        <pc:chgData name="Jackie Robson" userId="S::jackie.robson@northumberland.gov.uk::fe7a0e09-f517-41b5-bc54-7bae4b6a5780" providerId="AD" clId="Web-{9DBDEBDE-9A60-EA40-5396-005914F91E7D}" dt="2023-04-18T15:21:36.046" v="67" actId="20577"/>
        <pc:sldMkLst>
          <pc:docMk/>
          <pc:sldMk cId="0" sldId="257"/>
        </pc:sldMkLst>
        <pc:spChg chg="mod">
          <ac:chgData name="Jackie Robson" userId="S::jackie.robson@northumberland.gov.uk::fe7a0e09-f517-41b5-bc54-7bae4b6a5780" providerId="AD" clId="Web-{9DBDEBDE-9A60-EA40-5396-005914F91E7D}" dt="2023-04-18T15:21:36.046" v="67" actId="20577"/>
          <ac:spMkLst>
            <pc:docMk/>
            <pc:sldMk cId="0" sldId="257"/>
            <ac:spMk id="171" creationId="{00000000-0000-0000-0000-000000000000}"/>
          </ac:spMkLst>
        </pc:spChg>
      </pc:sldChg>
      <pc:sldChg chg="modSp">
        <pc:chgData name="Jackie Robson" userId="S::jackie.robson@northumberland.gov.uk::fe7a0e09-f517-41b5-bc54-7bae4b6a5780" providerId="AD" clId="Web-{9DBDEBDE-9A60-EA40-5396-005914F91E7D}" dt="2023-04-18T15:21:45.718" v="75" actId="20577"/>
        <pc:sldMkLst>
          <pc:docMk/>
          <pc:sldMk cId="0" sldId="258"/>
        </pc:sldMkLst>
        <pc:spChg chg="mod">
          <ac:chgData name="Jackie Robson" userId="S::jackie.robson@northumberland.gov.uk::fe7a0e09-f517-41b5-bc54-7bae4b6a5780" providerId="AD" clId="Web-{9DBDEBDE-9A60-EA40-5396-005914F91E7D}" dt="2023-04-18T15:21:45.718" v="75" actId="20577"/>
          <ac:spMkLst>
            <pc:docMk/>
            <pc:sldMk cId="0" sldId="258"/>
            <ac:spMk id="227" creationId="{00000000-0000-0000-0000-000000000000}"/>
          </ac:spMkLst>
        </pc:spChg>
      </pc:sldChg>
    </pc:docChg>
  </pc:docChgLst>
  <pc:docChgLst>
    <pc:chgData name="Sharon Richardson" userId="S::sharon.richardson@northumberland.gov.uk::1e95cefc-dc8f-4339-9a1b-0c559abbbc91" providerId="AD" clId="Web-{ED4DA675-C35C-13CF-2638-C881ECFDA8C2}"/>
    <pc:docChg chg="modSld">
      <pc:chgData name="Sharon Richardson" userId="S::sharon.richardson@northumberland.gov.uk::1e95cefc-dc8f-4339-9a1b-0c559abbbc91" providerId="AD" clId="Web-{ED4DA675-C35C-13CF-2638-C881ECFDA8C2}" dt="2024-01-17T10:16:48.112" v="164" actId="20577"/>
      <pc:docMkLst>
        <pc:docMk/>
      </pc:docMkLst>
      <pc:sldChg chg="modSp">
        <pc:chgData name="Sharon Richardson" userId="S::sharon.richardson@northumberland.gov.uk::1e95cefc-dc8f-4339-9a1b-0c559abbbc91" providerId="AD" clId="Web-{ED4DA675-C35C-13CF-2638-C881ECFDA8C2}" dt="2024-01-17T10:12:38.230" v="161" actId="20577"/>
        <pc:sldMkLst>
          <pc:docMk/>
          <pc:sldMk cId="0" sldId="256"/>
        </pc:sldMkLst>
        <pc:spChg chg="mod">
          <ac:chgData name="Sharon Richardson" userId="S::sharon.richardson@northumberland.gov.uk::1e95cefc-dc8f-4339-9a1b-0c559abbbc91" providerId="AD" clId="Web-{ED4DA675-C35C-13CF-2638-C881ECFDA8C2}" dt="2024-01-17T10:12:38.230" v="161" actId="20577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D4DA675-C35C-13CF-2638-C881ECFDA8C2}" dt="2024-01-17T09:53:44.139" v="132" actId="20577"/>
          <ac:spMkLst>
            <pc:docMk/>
            <pc:sldMk cId="0" sldId="256"/>
            <ac:spMk id="116" creationId="{00000000-0000-0000-0000-000000000000}"/>
          </ac:spMkLst>
        </pc:spChg>
      </pc:sldChg>
      <pc:sldChg chg="modSp">
        <pc:chgData name="Sharon Richardson" userId="S::sharon.richardson@northumberland.gov.uk::1e95cefc-dc8f-4339-9a1b-0c559abbbc91" providerId="AD" clId="Web-{ED4DA675-C35C-13CF-2638-C881ECFDA8C2}" dt="2024-01-17T10:16:48.112" v="164" actId="20577"/>
        <pc:sldMkLst>
          <pc:docMk/>
          <pc:sldMk cId="0" sldId="257"/>
        </pc:sldMkLst>
        <pc:spChg chg="mod">
          <ac:chgData name="Sharon Richardson" userId="S::sharon.richardson@northumberland.gov.uk::1e95cefc-dc8f-4339-9a1b-0c559abbbc91" providerId="AD" clId="Web-{ED4DA675-C35C-13CF-2638-C881ECFDA8C2}" dt="2024-01-17T09:54:05.140" v="134" actId="20577"/>
          <ac:spMkLst>
            <pc:docMk/>
            <pc:sldMk cId="0" sldId="257"/>
            <ac:spMk id="174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D4DA675-C35C-13CF-2638-C881ECFDA8C2}" dt="2024-01-17T09:56:00.692" v="155" actId="20577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D4DA675-C35C-13CF-2638-C881ECFDA8C2}" dt="2024-01-17T10:16:48.112" v="164" actId="20577"/>
          <ac:spMkLst>
            <pc:docMk/>
            <pc:sldMk cId="0" sldId="257"/>
            <ac:spMk id="179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D4DA675-C35C-13CF-2638-C881ECFDA8C2}" dt="2024-01-17T09:54:14.531" v="136" actId="20577"/>
          <ac:spMkLst>
            <pc:docMk/>
            <pc:sldMk cId="0" sldId="257"/>
            <ac:spMk id="182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D4DA675-C35C-13CF-2638-C881ECFDA8C2}" dt="2024-01-17T09:54:41.204" v="146" actId="20577"/>
          <ac:spMkLst>
            <pc:docMk/>
            <pc:sldMk cId="0" sldId="257"/>
            <ac:spMk id="186" creationId="{00000000-0000-0000-0000-000000000000}"/>
          </ac:spMkLst>
        </pc:spChg>
      </pc:sldChg>
      <pc:sldChg chg="delSp modSp">
        <pc:chgData name="Sharon Richardson" userId="S::sharon.richardson@northumberland.gov.uk::1e95cefc-dc8f-4339-9a1b-0c559abbbc91" providerId="AD" clId="Web-{ED4DA675-C35C-13CF-2638-C881ECFDA8C2}" dt="2024-01-17T09:52:20.808" v="102"/>
        <pc:sldMkLst>
          <pc:docMk/>
          <pc:sldMk cId="0" sldId="258"/>
        </pc:sldMkLst>
        <pc:spChg chg="mod">
          <ac:chgData name="Sharon Richardson" userId="S::sharon.richardson@northumberland.gov.uk::1e95cefc-dc8f-4339-9a1b-0c559abbbc91" providerId="AD" clId="Web-{ED4DA675-C35C-13CF-2638-C881ECFDA8C2}" dt="2024-01-17T09:47:07.123" v="17" actId="20577"/>
          <ac:spMkLst>
            <pc:docMk/>
            <pc:sldMk cId="0" sldId="258"/>
            <ac:spMk id="227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D4DA675-C35C-13CF-2638-C881ECFDA8C2}" dt="2024-01-17T09:49:00.222" v="55" actId="20577"/>
          <ac:spMkLst>
            <pc:docMk/>
            <pc:sldMk cId="0" sldId="258"/>
            <ac:spMk id="238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D4DA675-C35C-13CF-2638-C881ECFDA8C2}" dt="2024-01-17T09:51:49.260" v="99" actId="20577"/>
          <ac:spMkLst>
            <pc:docMk/>
            <pc:sldMk cId="0" sldId="258"/>
            <ac:spMk id="239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D4DA675-C35C-13CF-2638-C881ECFDA8C2}" dt="2024-01-17T09:47:18.264" v="20" actId="20577"/>
          <ac:spMkLst>
            <pc:docMk/>
            <pc:sldMk cId="0" sldId="258"/>
            <ac:spMk id="240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D4DA675-C35C-13CF-2638-C881ECFDA8C2}" dt="2024-01-17T09:49:04.315" v="57" actId="20577"/>
          <ac:spMkLst>
            <pc:docMk/>
            <pc:sldMk cId="0" sldId="258"/>
            <ac:spMk id="242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ED4DA675-C35C-13CF-2638-C881ECFDA8C2}" dt="2024-01-17T09:49:25.957" v="70" actId="20577"/>
          <ac:spMkLst>
            <pc:docMk/>
            <pc:sldMk cId="0" sldId="258"/>
            <ac:spMk id="246" creationId="{00000000-0000-0000-0000-000000000000}"/>
          </ac:spMkLst>
        </pc:spChg>
        <pc:picChg chg="mod">
          <ac:chgData name="Sharon Richardson" userId="S::sharon.richardson@northumberland.gov.uk::1e95cefc-dc8f-4339-9a1b-0c559abbbc91" providerId="AD" clId="Web-{ED4DA675-C35C-13CF-2638-C881ECFDA8C2}" dt="2024-01-17T09:52:13.432" v="100" actId="1076"/>
          <ac:picMkLst>
            <pc:docMk/>
            <pc:sldMk cId="0" sldId="258"/>
            <ac:picMk id="251" creationId="{00000000-0000-0000-0000-000000000000}"/>
          </ac:picMkLst>
        </pc:picChg>
        <pc:picChg chg="mod">
          <ac:chgData name="Sharon Richardson" userId="S::sharon.richardson@northumberland.gov.uk::1e95cefc-dc8f-4339-9a1b-0c559abbbc91" providerId="AD" clId="Web-{ED4DA675-C35C-13CF-2638-C881ECFDA8C2}" dt="2024-01-17T09:52:16.120" v="101" actId="1076"/>
          <ac:picMkLst>
            <pc:docMk/>
            <pc:sldMk cId="0" sldId="258"/>
            <ac:picMk id="252" creationId="{00000000-0000-0000-0000-000000000000}"/>
          </ac:picMkLst>
        </pc:picChg>
        <pc:picChg chg="del">
          <ac:chgData name="Sharon Richardson" userId="S::sharon.richardson@northumberland.gov.uk::1e95cefc-dc8f-4339-9a1b-0c559abbbc91" providerId="AD" clId="Web-{ED4DA675-C35C-13CF-2638-C881ECFDA8C2}" dt="2024-01-17T09:52:20.808" v="102"/>
          <ac:picMkLst>
            <pc:docMk/>
            <pc:sldMk cId="0" sldId="258"/>
            <ac:picMk id="253" creationId="{00000000-0000-0000-0000-000000000000}"/>
          </ac:picMkLst>
        </pc:picChg>
      </pc:sldChg>
    </pc:docChg>
  </pc:docChgLst>
  <pc:docChgLst>
    <pc:chgData name="Sharon Richardson" userId="S::sharon.richardson@northumberland.gov.uk::1e95cefc-dc8f-4339-9a1b-0c559abbbc91" providerId="AD" clId="Web-{D6478590-7777-C63E-D736-3C027C2FD923}"/>
    <pc:docChg chg="modSld">
      <pc:chgData name="Sharon Richardson" userId="S::sharon.richardson@northumberland.gov.uk::1e95cefc-dc8f-4339-9a1b-0c559abbbc91" providerId="AD" clId="Web-{D6478590-7777-C63E-D736-3C027C2FD923}" dt="2024-03-12T13:43:31.148" v="15" actId="14100"/>
      <pc:docMkLst>
        <pc:docMk/>
      </pc:docMkLst>
      <pc:sldChg chg="modSp">
        <pc:chgData name="Sharon Richardson" userId="S::sharon.richardson@northumberland.gov.uk::1e95cefc-dc8f-4339-9a1b-0c559abbbc91" providerId="AD" clId="Web-{D6478590-7777-C63E-D736-3C027C2FD923}" dt="2024-03-12T13:42:13.271" v="9" actId="20577"/>
        <pc:sldMkLst>
          <pc:docMk/>
          <pc:sldMk cId="0" sldId="256"/>
        </pc:sldMkLst>
        <pc:spChg chg="mod">
          <ac:chgData name="Sharon Richardson" userId="S::sharon.richardson@northumberland.gov.uk::1e95cefc-dc8f-4339-9a1b-0c559abbbc91" providerId="AD" clId="Web-{D6478590-7777-C63E-D736-3C027C2FD923}" dt="2024-03-12T13:42:13.271" v="9" actId="20577"/>
          <ac:spMkLst>
            <pc:docMk/>
            <pc:sldMk cId="0" sldId="256"/>
            <ac:spMk id="103" creationId="{00000000-0000-0000-0000-000000000000}"/>
          </ac:spMkLst>
        </pc:spChg>
      </pc:sldChg>
      <pc:sldChg chg="modSp">
        <pc:chgData name="Sharon Richardson" userId="S::sharon.richardson@northumberland.gov.uk::1e95cefc-dc8f-4339-9a1b-0c559abbbc91" providerId="AD" clId="Web-{D6478590-7777-C63E-D736-3C027C2FD923}" dt="2024-03-12T13:43:31.148" v="15" actId="14100"/>
        <pc:sldMkLst>
          <pc:docMk/>
          <pc:sldMk cId="0" sldId="257"/>
        </pc:sldMkLst>
        <pc:spChg chg="mod">
          <ac:chgData name="Sharon Richardson" userId="S::sharon.richardson@northumberland.gov.uk::1e95cefc-dc8f-4339-9a1b-0c559abbbc91" providerId="AD" clId="Web-{D6478590-7777-C63E-D736-3C027C2FD923}" dt="2024-03-12T13:43:31.148" v="15" actId="14100"/>
          <ac:spMkLst>
            <pc:docMk/>
            <pc:sldMk cId="0" sldId="257"/>
            <ac:spMk id="179" creationId="{00000000-0000-0000-0000-000000000000}"/>
          </ac:spMkLst>
        </pc:spChg>
      </pc:sldChg>
    </pc:docChg>
  </pc:docChgLst>
  <pc:docChgLst>
    <pc:chgData name="Jackie Robson" userId="S::jackie.robson@northumberland.gov.uk::fe7a0e09-f517-41b5-bc54-7bae4b6a5780" providerId="AD" clId="Web-{8F755447-510A-A166-76AF-B82A01CC0213}"/>
    <pc:docChg chg="modSld">
      <pc:chgData name="Jackie Robson" userId="S::jackie.robson@northumberland.gov.uk::fe7a0e09-f517-41b5-bc54-7bae4b6a5780" providerId="AD" clId="Web-{8F755447-510A-A166-76AF-B82A01CC0213}" dt="2023-01-30T14:45:34.208" v="473" actId="20577"/>
      <pc:docMkLst>
        <pc:docMk/>
      </pc:docMkLst>
      <pc:sldChg chg="modSp">
        <pc:chgData name="Jackie Robson" userId="S::jackie.robson@northumberland.gov.uk::fe7a0e09-f517-41b5-bc54-7bae4b6a5780" providerId="AD" clId="Web-{8F755447-510A-A166-76AF-B82A01CC0213}" dt="2023-01-30T14:37:13.995" v="410" actId="20577"/>
        <pc:sldMkLst>
          <pc:docMk/>
          <pc:sldMk cId="0" sldId="256"/>
        </pc:sldMkLst>
        <pc:spChg chg="mod">
          <ac:chgData name="Jackie Robson" userId="S::jackie.robson@northumberland.gov.uk::fe7a0e09-f517-41b5-bc54-7bae4b6a5780" providerId="AD" clId="Web-{8F755447-510A-A166-76AF-B82A01CC0213}" dt="2023-01-30T13:43:47.100" v="87" actId="20577"/>
          <ac:spMkLst>
            <pc:docMk/>
            <pc:sldMk cId="0" sldId="256"/>
            <ac:spMk id="103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4:37:13.995" v="410" actId="20577"/>
          <ac:spMkLst>
            <pc:docMk/>
            <pc:sldMk cId="0" sldId="256"/>
            <ac:spMk id="108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3:37:55.874" v="6" actId="20577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3:43:09.427" v="84" actId="20577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4:37:11.322" v="409" actId="20577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3:42:51.161" v="83" actId="14100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3:38:58.578" v="18" actId="20577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3:42:04.223" v="74" actId="20577"/>
          <ac:spMkLst>
            <pc:docMk/>
            <pc:sldMk cId="0" sldId="256"/>
            <ac:spMk id="121" creationId="{00000000-0000-0000-0000-000000000000}"/>
          </ac:spMkLst>
        </pc:spChg>
        <pc:picChg chg="mod">
          <ac:chgData name="Jackie Robson" userId="S::jackie.robson@northumberland.gov.uk::fe7a0e09-f517-41b5-bc54-7bae4b6a5780" providerId="AD" clId="Web-{8F755447-510A-A166-76AF-B82A01CC0213}" dt="2023-01-30T13:43:22.240" v="85" actId="1076"/>
          <ac:picMkLst>
            <pc:docMk/>
            <pc:sldMk cId="0" sldId="256"/>
            <ac:picMk id="152" creationId="{00000000-0000-0000-0000-000000000000}"/>
          </ac:picMkLst>
        </pc:picChg>
      </pc:sldChg>
      <pc:sldChg chg="modSp">
        <pc:chgData name="Jackie Robson" userId="S::jackie.robson@northumberland.gov.uk::fe7a0e09-f517-41b5-bc54-7bae4b6a5780" providerId="AD" clId="Web-{8F755447-510A-A166-76AF-B82A01CC0213}" dt="2023-01-30T14:40:58.796" v="437" actId="20577"/>
        <pc:sldMkLst>
          <pc:docMk/>
          <pc:sldMk cId="0" sldId="257"/>
        </pc:sldMkLst>
        <pc:spChg chg="mod">
          <ac:chgData name="Jackie Robson" userId="S::jackie.robson@northumberland.gov.uk::fe7a0e09-f517-41b5-bc54-7bae4b6a5780" providerId="AD" clId="Web-{8F755447-510A-A166-76AF-B82A01CC0213}" dt="2023-01-30T14:18:31.251" v="119" actId="20577"/>
          <ac:spMkLst>
            <pc:docMk/>
            <pc:sldMk cId="0" sldId="257"/>
            <ac:spMk id="171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4:19:47.784" v="133" actId="20577"/>
          <ac:spMkLst>
            <pc:docMk/>
            <pc:sldMk cId="0" sldId="257"/>
            <ac:spMk id="174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4:38:13.870" v="411" actId="20577"/>
          <ac:spMkLst>
            <pc:docMk/>
            <pc:sldMk cId="0" sldId="257"/>
            <ac:spMk id="176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4:40:58.796" v="437" actId="20577"/>
          <ac:spMkLst>
            <pc:docMk/>
            <pc:sldMk cId="0" sldId="257"/>
            <ac:spMk id="183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4:36:07.415" v="374" actId="20577"/>
          <ac:spMkLst>
            <pc:docMk/>
            <pc:sldMk cId="0" sldId="257"/>
            <ac:spMk id="186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4:29:37.750" v="279" actId="20577"/>
          <ac:spMkLst>
            <pc:docMk/>
            <pc:sldMk cId="0" sldId="257"/>
            <ac:spMk id="187" creationId="{00000000-0000-0000-0000-000000000000}"/>
          </ac:spMkLst>
        </pc:spChg>
        <pc:picChg chg="mod">
          <ac:chgData name="Jackie Robson" userId="S::jackie.robson@northumberland.gov.uk::fe7a0e09-f517-41b5-bc54-7bae4b6a5780" providerId="AD" clId="Web-{8F755447-510A-A166-76AF-B82A01CC0213}" dt="2023-01-30T14:38:19.730" v="412" actId="1076"/>
          <ac:picMkLst>
            <pc:docMk/>
            <pc:sldMk cId="0" sldId="257"/>
            <ac:picMk id="198" creationId="{00000000-0000-0000-0000-000000000000}"/>
          </ac:picMkLst>
        </pc:picChg>
        <pc:picChg chg="mod">
          <ac:chgData name="Jackie Robson" userId="S::jackie.robson@northumberland.gov.uk::fe7a0e09-f517-41b5-bc54-7bae4b6a5780" providerId="AD" clId="Web-{8F755447-510A-A166-76AF-B82A01CC0213}" dt="2023-01-30T14:29:39.078" v="280" actId="1076"/>
          <ac:picMkLst>
            <pc:docMk/>
            <pc:sldMk cId="0" sldId="257"/>
            <ac:picMk id="205" creationId="{00000000-0000-0000-0000-000000000000}"/>
          </ac:picMkLst>
        </pc:picChg>
      </pc:sldChg>
      <pc:sldChg chg="delSp modSp">
        <pc:chgData name="Jackie Robson" userId="S::jackie.robson@northumberland.gov.uk::fe7a0e09-f517-41b5-bc54-7bae4b6a5780" providerId="AD" clId="Web-{8F755447-510A-A166-76AF-B82A01CC0213}" dt="2023-01-30T14:45:34.208" v="473" actId="20577"/>
        <pc:sldMkLst>
          <pc:docMk/>
          <pc:sldMk cId="0" sldId="258"/>
        </pc:sldMkLst>
        <pc:spChg chg="mod">
          <ac:chgData name="Jackie Robson" userId="S::jackie.robson@northumberland.gov.uk::fe7a0e09-f517-41b5-bc54-7bae4b6a5780" providerId="AD" clId="Web-{8F755447-510A-A166-76AF-B82A01CC0213}" dt="2023-01-30T14:27:27.872" v="237" actId="20577"/>
          <ac:spMkLst>
            <pc:docMk/>
            <pc:sldMk cId="0" sldId="258"/>
            <ac:spMk id="227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4:33:53.568" v="337" actId="20577"/>
          <ac:spMkLst>
            <pc:docMk/>
            <pc:sldMk cId="0" sldId="258"/>
            <ac:spMk id="235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4:34:38.022" v="361" actId="20577"/>
          <ac:spMkLst>
            <pc:docMk/>
            <pc:sldMk cId="0" sldId="258"/>
            <ac:spMk id="238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4:44:30.941" v="461" actId="20577"/>
          <ac:spMkLst>
            <pc:docMk/>
            <pc:sldMk cId="0" sldId="258"/>
            <ac:spMk id="239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4:45:34.208" v="473" actId="20577"/>
          <ac:spMkLst>
            <pc:docMk/>
            <pc:sldMk cId="0" sldId="258"/>
            <ac:spMk id="242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4:32:33.113" v="316" actId="20577"/>
          <ac:spMkLst>
            <pc:docMk/>
            <pc:sldMk cId="0" sldId="258"/>
            <ac:spMk id="243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4:34:57.429" v="369" actId="20577"/>
          <ac:spMkLst>
            <pc:docMk/>
            <pc:sldMk cId="0" sldId="258"/>
            <ac:spMk id="246" creationId="{00000000-0000-0000-0000-000000000000}"/>
          </ac:spMkLst>
        </pc:spChg>
        <pc:spChg chg="mod">
          <ac:chgData name="Jackie Robson" userId="S::jackie.robson@northumberland.gov.uk::fe7a0e09-f517-41b5-bc54-7bae4b6a5780" providerId="AD" clId="Web-{8F755447-510A-A166-76AF-B82A01CC0213}" dt="2023-01-30T14:28:46.218" v="267" actId="20577"/>
          <ac:spMkLst>
            <pc:docMk/>
            <pc:sldMk cId="0" sldId="258"/>
            <ac:spMk id="247" creationId="{00000000-0000-0000-0000-000000000000}"/>
          </ac:spMkLst>
        </pc:spChg>
        <pc:picChg chg="mod">
          <ac:chgData name="Jackie Robson" userId="S::jackie.robson@northumberland.gov.uk::fe7a0e09-f517-41b5-bc54-7bae4b6a5780" providerId="AD" clId="Web-{8F755447-510A-A166-76AF-B82A01CC0213}" dt="2023-01-30T14:32:35.051" v="317" actId="1076"/>
          <ac:picMkLst>
            <pc:docMk/>
            <pc:sldMk cId="0" sldId="258"/>
            <ac:picMk id="260" creationId="{00000000-0000-0000-0000-000000000000}"/>
          </ac:picMkLst>
        </pc:picChg>
        <pc:picChg chg="mod">
          <ac:chgData name="Jackie Robson" userId="S::jackie.robson@northumberland.gov.uk::fe7a0e09-f517-41b5-bc54-7bae4b6a5780" providerId="AD" clId="Web-{8F755447-510A-A166-76AF-B82A01CC0213}" dt="2023-01-30T14:32:38.660" v="318" actId="1076"/>
          <ac:picMkLst>
            <pc:docMk/>
            <pc:sldMk cId="0" sldId="258"/>
            <ac:picMk id="261" creationId="{00000000-0000-0000-0000-000000000000}"/>
          </ac:picMkLst>
        </pc:picChg>
        <pc:picChg chg="del">
          <ac:chgData name="Jackie Robson" userId="S::jackie.robson@northumberland.gov.uk::fe7a0e09-f517-41b5-bc54-7bae4b6a5780" providerId="AD" clId="Web-{8F755447-510A-A166-76AF-B82A01CC0213}" dt="2023-01-30T14:29:53.657" v="281"/>
          <ac:picMkLst>
            <pc:docMk/>
            <pc:sldMk cId="0" sldId="258"/>
            <ac:picMk id="263" creationId="{00000000-0000-0000-0000-000000000000}"/>
          </ac:picMkLst>
        </pc:picChg>
        <pc:picChg chg="del">
          <ac:chgData name="Jackie Robson" userId="S::jackie.robson@northumberland.gov.uk::fe7a0e09-f517-41b5-bc54-7bae4b6a5780" providerId="AD" clId="Web-{8F755447-510A-A166-76AF-B82A01CC0213}" dt="2023-01-30T14:29:56.094" v="282"/>
          <ac:picMkLst>
            <pc:docMk/>
            <pc:sldMk cId="0" sldId="258"/>
            <ac:picMk id="271" creationId="{00000000-0000-0000-0000-000000000000}"/>
          </ac:picMkLst>
        </pc:picChg>
      </pc:sldChg>
    </pc:docChg>
  </pc:docChgLst>
  <pc:docChgLst>
    <pc:chgData name="Jackie Robson" userId="S::jackie.robson@northumberland.gov.uk::fe7a0e09-f517-41b5-bc54-7bae4b6a5780" providerId="AD" clId="Web-{E0DD9D5D-D7B2-4416-85A8-7453AF68298D}"/>
    <pc:docChg chg="modSld">
      <pc:chgData name="Jackie Robson" userId="S::jackie.robson@northumberland.gov.uk::fe7a0e09-f517-41b5-bc54-7bae4b6a5780" providerId="AD" clId="Web-{E0DD9D5D-D7B2-4416-85A8-7453AF68298D}" dt="2023-02-09T10:55:28.066" v="0" actId="20577"/>
      <pc:docMkLst>
        <pc:docMk/>
      </pc:docMkLst>
      <pc:sldChg chg="modSp">
        <pc:chgData name="Jackie Robson" userId="S::jackie.robson@northumberland.gov.uk::fe7a0e09-f517-41b5-bc54-7bae4b6a5780" providerId="AD" clId="Web-{E0DD9D5D-D7B2-4416-85A8-7453AF68298D}" dt="2023-02-09T10:55:28.066" v="0" actId="20577"/>
        <pc:sldMkLst>
          <pc:docMk/>
          <pc:sldMk cId="0" sldId="256"/>
        </pc:sldMkLst>
        <pc:spChg chg="mod">
          <ac:chgData name="Jackie Robson" userId="S::jackie.robson@northumberland.gov.uk::fe7a0e09-f517-41b5-bc54-7bae4b6a5780" providerId="AD" clId="Web-{E0DD9D5D-D7B2-4416-85A8-7453AF68298D}" dt="2023-02-09T10:55:28.066" v="0" actId="20577"/>
          <ac:spMkLst>
            <pc:docMk/>
            <pc:sldMk cId="0" sldId="256"/>
            <ac:spMk id="110" creationId="{00000000-0000-0000-0000-000000000000}"/>
          </ac:spMkLst>
        </pc:spChg>
      </pc:sldChg>
    </pc:docChg>
  </pc:docChgLst>
  <pc:docChgLst>
    <pc:chgData name="Sharon Richardson" userId="S::sharon.richardson@northumberland.gov.uk::1e95cefc-dc8f-4339-9a1b-0c559abbbc91" providerId="AD" clId="Web-{05D74B60-A5B3-DA5E-E810-E62C0123FF7F}"/>
    <pc:docChg chg="modSld">
      <pc:chgData name="Sharon Richardson" userId="S::sharon.richardson@northumberland.gov.uk::1e95cefc-dc8f-4339-9a1b-0c559abbbc91" providerId="AD" clId="Web-{05D74B60-A5B3-DA5E-E810-E62C0123FF7F}" dt="2024-01-29T06:43:23.004" v="96" actId="20577"/>
      <pc:docMkLst>
        <pc:docMk/>
      </pc:docMkLst>
      <pc:sldChg chg="addSp modSp">
        <pc:chgData name="Sharon Richardson" userId="S::sharon.richardson@northumberland.gov.uk::1e95cefc-dc8f-4339-9a1b-0c559abbbc91" providerId="AD" clId="Web-{05D74B60-A5B3-DA5E-E810-E62C0123FF7F}" dt="2024-01-24T07:34:05.480" v="4" actId="20577"/>
        <pc:sldMkLst>
          <pc:docMk/>
          <pc:sldMk cId="0" sldId="256"/>
        </pc:sldMkLst>
        <pc:spChg chg="add mod">
          <ac:chgData name="Sharon Richardson" userId="S::sharon.richardson@northumberland.gov.uk::1e95cefc-dc8f-4339-9a1b-0c559abbbc91" providerId="AD" clId="Web-{05D74B60-A5B3-DA5E-E810-E62C0123FF7F}" dt="2024-01-24T07:34:05.480" v="4" actId="20577"/>
          <ac:spMkLst>
            <pc:docMk/>
            <pc:sldMk cId="0" sldId="256"/>
            <ac:spMk id="116" creationId="{00000000-0000-0000-0000-000000000000}"/>
          </ac:spMkLst>
        </pc:spChg>
      </pc:sldChg>
      <pc:sldChg chg="modSp">
        <pc:chgData name="Sharon Richardson" userId="S::sharon.richardson@northumberland.gov.uk::1e95cefc-dc8f-4339-9a1b-0c559abbbc91" providerId="AD" clId="Web-{05D74B60-A5B3-DA5E-E810-E62C0123FF7F}" dt="2024-01-29T06:43:23.004" v="96" actId="20577"/>
        <pc:sldMkLst>
          <pc:docMk/>
          <pc:sldMk cId="0" sldId="257"/>
        </pc:sldMkLst>
        <pc:spChg chg="mod">
          <ac:chgData name="Sharon Richardson" userId="S::sharon.richardson@northumberland.gov.uk::1e95cefc-dc8f-4339-9a1b-0c559abbbc91" providerId="AD" clId="Web-{05D74B60-A5B3-DA5E-E810-E62C0123FF7F}" dt="2024-01-24T07:38:02.957" v="69" actId="20577"/>
          <ac:spMkLst>
            <pc:docMk/>
            <pc:sldMk cId="0" sldId="257"/>
            <ac:spMk id="174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05D74B60-A5B3-DA5E-E810-E62C0123FF7F}" dt="2024-01-29T06:43:23.004" v="96" actId="20577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05D74B60-A5B3-DA5E-E810-E62C0123FF7F}" dt="2024-01-24T07:38:41.505" v="85" actId="20577"/>
          <ac:spMkLst>
            <pc:docMk/>
            <pc:sldMk cId="0" sldId="257"/>
            <ac:spMk id="186" creationId="{00000000-0000-0000-0000-000000000000}"/>
          </ac:spMkLst>
        </pc:spChg>
      </pc:sldChg>
      <pc:sldChg chg="modSp">
        <pc:chgData name="Sharon Richardson" userId="S::sharon.richardson@northumberland.gov.uk::1e95cefc-dc8f-4339-9a1b-0c559abbbc91" providerId="AD" clId="Web-{05D74B60-A5B3-DA5E-E810-E62C0123FF7F}" dt="2024-01-24T07:35:11.623" v="32" actId="20577"/>
        <pc:sldMkLst>
          <pc:docMk/>
          <pc:sldMk cId="0" sldId="258"/>
        </pc:sldMkLst>
        <pc:spChg chg="mod">
          <ac:chgData name="Sharon Richardson" userId="S::sharon.richardson@northumberland.gov.uk::1e95cefc-dc8f-4339-9a1b-0c559abbbc91" providerId="AD" clId="Web-{05D74B60-A5B3-DA5E-E810-E62C0123FF7F}" dt="2024-01-24T07:35:11.623" v="32" actId="20577"/>
          <ac:spMkLst>
            <pc:docMk/>
            <pc:sldMk cId="0" sldId="258"/>
            <ac:spMk id="242" creationId="{00000000-0000-0000-0000-000000000000}"/>
          </ac:spMkLst>
        </pc:spChg>
      </pc:sldChg>
    </pc:docChg>
  </pc:docChgLst>
  <pc:docChgLst>
    <pc:chgData name="Sharon Richardson" userId="S::sharon.richardson@northumberland.gov.uk::1e95cefc-dc8f-4339-9a1b-0c559abbbc91" providerId="AD" clId="Web-{B6962755-4722-1E56-BA55-8B129336602C}"/>
    <pc:docChg chg="modSld">
      <pc:chgData name="Sharon Richardson" userId="S::sharon.richardson@northumberland.gov.uk::1e95cefc-dc8f-4339-9a1b-0c559abbbc91" providerId="AD" clId="Web-{B6962755-4722-1E56-BA55-8B129336602C}" dt="2024-01-17T08:19:28.624" v="27" actId="20577"/>
      <pc:docMkLst>
        <pc:docMk/>
      </pc:docMkLst>
      <pc:sldChg chg="modSp">
        <pc:chgData name="Sharon Richardson" userId="S::sharon.richardson@northumberland.gov.uk::1e95cefc-dc8f-4339-9a1b-0c559abbbc91" providerId="AD" clId="Web-{B6962755-4722-1E56-BA55-8B129336602C}" dt="2024-01-17T08:19:28.624" v="27" actId="20577"/>
        <pc:sldMkLst>
          <pc:docMk/>
          <pc:sldMk cId="0" sldId="256"/>
        </pc:sldMkLst>
        <pc:spChg chg="mod">
          <ac:chgData name="Sharon Richardson" userId="S::sharon.richardson@northumberland.gov.uk::1e95cefc-dc8f-4339-9a1b-0c559abbbc91" providerId="AD" clId="Web-{B6962755-4722-1E56-BA55-8B129336602C}" dt="2024-01-17T08:18:03.994" v="1" actId="20577"/>
          <ac:spMkLst>
            <pc:docMk/>
            <pc:sldMk cId="0" sldId="256"/>
            <ac:spMk id="94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B6962755-4722-1E56-BA55-8B129336602C}" dt="2024-01-17T08:19:28.624" v="27" actId="20577"/>
          <ac:spMkLst>
            <pc:docMk/>
            <pc:sldMk cId="0" sldId="256"/>
            <ac:spMk id="103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B6962755-4722-1E56-BA55-8B129336602C}" dt="2024-01-17T08:19:21.890" v="17" actId="20577"/>
          <ac:spMkLst>
            <pc:docMk/>
            <pc:sldMk cId="0" sldId="256"/>
            <ac:spMk id="104" creationId="{00000000-0000-0000-0000-000000000000}"/>
          </ac:spMkLst>
        </pc:spChg>
        <pc:spChg chg="mod">
          <ac:chgData name="Sharon Richardson" userId="S::sharon.richardson@northumberland.gov.uk::1e95cefc-dc8f-4339-9a1b-0c559abbbc91" providerId="AD" clId="Web-{B6962755-4722-1E56-BA55-8B129336602C}" dt="2024-01-17T08:18:53.622" v="14" actId="20577"/>
          <ac:spMkLst>
            <pc:docMk/>
            <pc:sldMk cId="0" sldId="256"/>
            <ac:spMk id="121" creationId="{00000000-0000-0000-0000-000000000000}"/>
          </ac:spMkLst>
        </pc:spChg>
      </pc:sldChg>
      <pc:sldChg chg="modSp">
        <pc:chgData name="Sharon Richardson" userId="S::sharon.richardson@northumberland.gov.uk::1e95cefc-dc8f-4339-9a1b-0c559abbbc91" providerId="AD" clId="Web-{B6962755-4722-1E56-BA55-8B129336602C}" dt="2024-01-17T08:18:09.885" v="2" actId="20577"/>
        <pc:sldMkLst>
          <pc:docMk/>
          <pc:sldMk cId="0" sldId="257"/>
        </pc:sldMkLst>
        <pc:spChg chg="mod">
          <ac:chgData name="Sharon Richardson" userId="S::sharon.richardson@northumberland.gov.uk::1e95cefc-dc8f-4339-9a1b-0c559abbbc91" providerId="AD" clId="Web-{B6962755-4722-1E56-BA55-8B129336602C}" dt="2024-01-17T08:18:09.885" v="2" actId="20577"/>
          <ac:spMkLst>
            <pc:docMk/>
            <pc:sldMk cId="0" sldId="257"/>
            <ac:spMk id="166" creationId="{00000000-0000-0000-0000-000000000000}"/>
          </ac:spMkLst>
        </pc:spChg>
      </pc:sldChg>
      <pc:sldChg chg="modSp">
        <pc:chgData name="Sharon Richardson" userId="S::sharon.richardson@northumberland.gov.uk::1e95cefc-dc8f-4339-9a1b-0c559abbbc91" providerId="AD" clId="Web-{B6962755-4722-1E56-BA55-8B129336602C}" dt="2024-01-17T08:18:14.542" v="3" actId="20577"/>
        <pc:sldMkLst>
          <pc:docMk/>
          <pc:sldMk cId="0" sldId="258"/>
        </pc:sldMkLst>
        <pc:spChg chg="mod">
          <ac:chgData name="Sharon Richardson" userId="S::sharon.richardson@northumberland.gov.uk::1e95cefc-dc8f-4339-9a1b-0c559abbbc91" providerId="AD" clId="Web-{B6962755-4722-1E56-BA55-8B129336602C}" dt="2024-01-17T08:18:14.542" v="3" actId="20577"/>
          <ac:spMkLst>
            <pc:docMk/>
            <pc:sldMk cId="0" sldId="258"/>
            <ac:spMk id="226" creationId="{00000000-0000-0000-0000-000000000000}"/>
          </ac:spMkLst>
        </pc:spChg>
      </pc:sldChg>
    </pc:docChg>
  </pc:docChgLst>
  <pc:docChgLst>
    <pc:chgData name="Jackie Robson" userId="S::jackie.robson@northumberland.gov.uk::fe7a0e09-f517-41b5-bc54-7bae4b6a5780" providerId="AD" clId="Web-{DF2FB1A4-97BA-71BA-D9A0-2DE3A450A770}"/>
    <pc:docChg chg="modSld">
      <pc:chgData name="Jackie Robson" userId="S::jackie.robson@northumberland.gov.uk::fe7a0e09-f517-41b5-bc54-7bae4b6a5780" providerId="AD" clId="Web-{DF2FB1A4-97BA-71BA-D9A0-2DE3A450A770}" dt="2024-03-01T12:53:56.385" v="1" actId="20577"/>
      <pc:docMkLst>
        <pc:docMk/>
      </pc:docMkLst>
      <pc:sldChg chg="modSp">
        <pc:chgData name="Jackie Robson" userId="S::jackie.robson@northumberland.gov.uk::fe7a0e09-f517-41b5-bc54-7bae4b6a5780" providerId="AD" clId="Web-{DF2FB1A4-97BA-71BA-D9A0-2DE3A450A770}" dt="2024-03-01T12:53:56.385" v="1" actId="20577"/>
        <pc:sldMkLst>
          <pc:docMk/>
          <pc:sldMk cId="0" sldId="256"/>
        </pc:sldMkLst>
        <pc:spChg chg="mod">
          <ac:chgData name="Jackie Robson" userId="S::jackie.robson@northumberland.gov.uk::fe7a0e09-f517-41b5-bc54-7bae4b6a5780" providerId="AD" clId="Web-{DF2FB1A4-97BA-71BA-D9A0-2DE3A450A770}" dt="2024-03-01T12:53:56.385" v="1" actId="20577"/>
          <ac:spMkLst>
            <pc:docMk/>
            <pc:sldMk cId="0" sldId="256"/>
            <ac:spMk id="110" creationId="{00000000-0000-0000-0000-000000000000}"/>
          </ac:spMkLst>
        </pc:spChg>
      </pc:sldChg>
    </pc:docChg>
  </pc:docChgLst>
  <pc:docChgLst>
    <pc:chgData name="Sharon Richardson" userId="S::sharon.richardson@northumberland.gov.uk::1e95cefc-dc8f-4339-9a1b-0c559abbbc91" providerId="AD" clId="Web-{1E56C3BB-527C-2620-22A3-BABEBFE2AA83}"/>
    <pc:docChg chg="modSld">
      <pc:chgData name="Sharon Richardson" userId="S::sharon.richardson@northumberland.gov.uk::1e95cefc-dc8f-4339-9a1b-0c559abbbc91" providerId="AD" clId="Web-{1E56C3BB-527C-2620-22A3-BABEBFE2AA83}" dt="2023-03-27T12:25:43.819" v="1" actId="20577"/>
      <pc:docMkLst>
        <pc:docMk/>
      </pc:docMkLst>
      <pc:sldChg chg="modSp">
        <pc:chgData name="Sharon Richardson" userId="S::sharon.richardson@northumberland.gov.uk::1e95cefc-dc8f-4339-9a1b-0c559abbbc91" providerId="AD" clId="Web-{1E56C3BB-527C-2620-22A3-BABEBFE2AA83}" dt="2023-03-27T12:25:01.897" v="0" actId="20577"/>
        <pc:sldMkLst>
          <pc:docMk/>
          <pc:sldMk cId="0" sldId="256"/>
        </pc:sldMkLst>
        <pc:spChg chg="mod">
          <ac:chgData name="Sharon Richardson" userId="S::sharon.richardson@northumberland.gov.uk::1e95cefc-dc8f-4339-9a1b-0c559abbbc91" providerId="AD" clId="Web-{1E56C3BB-527C-2620-22A3-BABEBFE2AA83}" dt="2023-03-27T12:25:01.897" v="0" actId="20577"/>
          <ac:spMkLst>
            <pc:docMk/>
            <pc:sldMk cId="0" sldId="256"/>
            <ac:spMk id="104" creationId="{00000000-0000-0000-0000-000000000000}"/>
          </ac:spMkLst>
        </pc:spChg>
      </pc:sldChg>
      <pc:sldChg chg="modSp">
        <pc:chgData name="Sharon Richardson" userId="S::sharon.richardson@northumberland.gov.uk::1e95cefc-dc8f-4339-9a1b-0c559abbbc91" providerId="AD" clId="Web-{1E56C3BB-527C-2620-22A3-BABEBFE2AA83}" dt="2023-03-27T12:25:43.819" v="1" actId="20577"/>
        <pc:sldMkLst>
          <pc:docMk/>
          <pc:sldMk cId="0" sldId="257"/>
        </pc:sldMkLst>
        <pc:spChg chg="mod">
          <ac:chgData name="Sharon Richardson" userId="S::sharon.richardson@northumberland.gov.uk::1e95cefc-dc8f-4339-9a1b-0c559abbbc91" providerId="AD" clId="Web-{1E56C3BB-527C-2620-22A3-BABEBFE2AA83}" dt="2023-03-27T12:25:43.819" v="1" actId="20577"/>
          <ac:spMkLst>
            <pc:docMk/>
            <pc:sldMk cId="0" sldId="257"/>
            <ac:spMk id="17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:notes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0" y="36212"/>
            <a:ext cx="51076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GB" sz="4800" b="0" i="0" u="none" strike="noStrike" cap="none">
              <a:solidFill>
                <a:srgbClr val="FF0066"/>
              </a:solidFill>
              <a:latin typeface="Impact"/>
              <a:ea typeface="Impact"/>
              <a:cs typeface="Impact"/>
            </a:endParaRPr>
          </a:p>
        </p:txBody>
      </p:sp>
      <p:graphicFrame>
        <p:nvGraphicFramePr>
          <p:cNvPr id="90" name="Google Shape;90;p1"/>
          <p:cNvGraphicFramePr/>
          <p:nvPr>
            <p:extLst>
              <p:ext uri="{D42A27DB-BD31-4B8C-83A1-F6EECF244321}">
                <p14:modId xmlns:p14="http://schemas.microsoft.com/office/powerpoint/2010/main" val="1301183750"/>
              </p:ext>
            </p:extLst>
          </p:nvPr>
        </p:nvGraphicFramePr>
        <p:xfrm>
          <a:off x="200471" y="1530290"/>
          <a:ext cx="9536250" cy="4703632"/>
        </p:xfrm>
        <a:graphic>
          <a:graphicData uri="http://schemas.openxmlformats.org/drawingml/2006/table">
            <a:tbl>
              <a:tblPr>
                <a:noFill/>
                <a:tableStyleId>{E112A220-03C4-445D-8114-C70CC82A3481}</a:tableStyleId>
              </a:tblPr>
              <a:tblGrid>
                <a:gridCol w="110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Pasta/Rice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b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</a:b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0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Bowl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1" name="Google Shape;91;p1"/>
          <p:cNvSpPr txBox="1"/>
          <p:nvPr/>
        </p:nvSpPr>
        <p:spPr>
          <a:xfrm>
            <a:off x="56457" y="1115008"/>
            <a:ext cx="25867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WEEK ONE</a:t>
            </a:r>
            <a:endParaRPr sz="28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329489" y="4224996"/>
            <a:ext cx="1752648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900" b="1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557850" y="6143703"/>
            <a:ext cx="68934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366092"/>
                </a:solidFill>
                <a:latin typeface="Impact"/>
                <a:ea typeface="Impact"/>
                <a:cs typeface="Impact"/>
                <a:sym typeface="Impact"/>
              </a:rPr>
              <a:t>Fresh Fruit and a selection of Breads are always  available daily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 sz="1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-GB" sz="1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 sz="14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 sz="1400" b="0" i="0" u="none" strike="noStrike" cap="non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-149" y="153757"/>
            <a:ext cx="5142080" cy="1127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</a:p>
          <a:p>
            <a:pPr>
              <a:buSzPts val="3600"/>
            </a:pPr>
            <a:r>
              <a:rPr lang="en-GB" sz="3600" dirty="0">
                <a:solidFill>
                  <a:schemeClr val="accent6"/>
                </a:solidFill>
                <a:latin typeface="Impact"/>
                <a:ea typeface="Impact"/>
                <a:cs typeface="Impact"/>
              </a:rPr>
              <a:t>                     MENU 2024</a:t>
            </a:r>
          </a:p>
        </p:txBody>
      </p:sp>
      <p:pic>
        <p:nvPicPr>
          <p:cNvPr id="95" name="Google Shape;95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52" y="1288949"/>
            <a:ext cx="181800" cy="1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2205734" y="1217742"/>
            <a:ext cx="13860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Homemade Dish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281938" y="3552952"/>
            <a:ext cx="1800199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Garlic Bread</a:t>
            </a:r>
            <a:r>
              <a:rPr lang="en-GB" sz="1100" b="1" dirty="0">
                <a:solidFill>
                  <a:schemeClr val="accent1"/>
                </a:solidFill>
              </a:rPr>
              <a:t> </a:t>
            </a:r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314445" y="4700150"/>
            <a:ext cx="1767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endParaRPr sz="1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093475" y="4833875"/>
            <a:ext cx="16434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4821347" y="4833875"/>
            <a:ext cx="1607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6600202" y="4798313"/>
            <a:ext cx="160738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endParaRPr sz="1100" b="1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8221958" y="4799905"/>
            <a:ext cx="146596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325593" y="5574339"/>
            <a:ext cx="1749082" cy="46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Fruit Muffin</a:t>
            </a: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with a Glass </a:t>
            </a:r>
            <a:r>
              <a:rPr lang="en-GB" sz="1000" b="1" dirty="0">
                <a:solidFill>
                  <a:schemeClr val="accent1"/>
                </a:solidFill>
              </a:rPr>
              <a:t>of </a:t>
            </a: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Juice</a:t>
            </a:r>
            <a:endParaRPr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097050" y="1988850"/>
            <a:ext cx="16434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Fish Fingers </a:t>
            </a:r>
            <a:endParaRPr lang="en-US"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3133150" y="3575200"/>
            <a:ext cx="16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Chips </a:t>
            </a:r>
          </a:p>
        </p:txBody>
      </p:sp>
      <p:sp>
        <p:nvSpPr>
          <p:cNvPr id="106" name="Google Shape;106;p1"/>
          <p:cNvSpPr txBox="1"/>
          <p:nvPr/>
        </p:nvSpPr>
        <p:spPr>
          <a:xfrm>
            <a:off x="1313107" y="4313482"/>
            <a:ext cx="17526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3127500" y="4243600"/>
            <a:ext cx="16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3123400" y="5578663"/>
            <a:ext cx="1607400" cy="46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 Marble Cake </a:t>
            </a:r>
            <a:endParaRPr lang="en-GB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4736975" y="1989350"/>
            <a:ext cx="17607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Roast of the day with Yorkshire Pudding 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6436100" y="1973763"/>
            <a:ext cx="17658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Curry of the day </a:t>
            </a:r>
            <a:endParaRPr lang="en-GB" dirty="0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4740550" y="3575200"/>
            <a:ext cx="17571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US" sz="1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Roast Potatoes </a:t>
            </a: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4780275" y="4251601"/>
            <a:ext cx="167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4749782" y="5562961"/>
            <a:ext cx="1675500" cy="3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Homemade flapjack </a:t>
            </a: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6499088" y="3519501"/>
            <a:ext cx="170265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000" b="1" dirty="0">
                <a:solidFill>
                  <a:schemeClr val="accent1"/>
                </a:solidFill>
              </a:rPr>
              <a:t>Brown and white Rice Nann Bread 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6499100" y="4237475"/>
            <a:ext cx="17025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6525350" y="5563356"/>
            <a:ext cx="1676400" cy="40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Carrot Cake </a:t>
            </a: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8221958" y="1994119"/>
            <a:ext cx="1549408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Oven baked Sausage 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8019113" y="3537563"/>
            <a:ext cx="1886887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Creamed </a:t>
            </a:r>
            <a:r>
              <a:rPr lang="en-GB" sz="1000" b="1" dirty="0" err="1">
                <a:solidFill>
                  <a:schemeClr val="accent1"/>
                </a:solidFill>
              </a:rPr>
              <a:t>Potaotes</a:t>
            </a:r>
            <a:r>
              <a:rPr lang="en-GB" sz="1000" b="1" dirty="0">
                <a:solidFill>
                  <a:schemeClr val="accent1"/>
                </a:solidFill>
              </a:rPr>
              <a:t> </a:t>
            </a: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8223625" y="4245600"/>
            <a:ext cx="1466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8219450" y="5455775"/>
            <a:ext cx="1486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r>
              <a:rPr lang="en-GB" sz="1000" b="1" dirty="0">
                <a:solidFill>
                  <a:srgbClr val="4F81BD"/>
                </a:solidFill>
              </a:rPr>
              <a:t>Ice-cream and fruit </a:t>
            </a:r>
            <a:endParaRPr lang="en-GB" sz="1000" b="1" i="0" u="none" strike="noStrike" cap="none" dirty="0">
              <a:solidFill>
                <a:srgbClr val="4F81BD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1314400" y="1983949"/>
            <a:ext cx="1752900" cy="15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Spaghetti Bolognaise</a:t>
            </a:r>
            <a:endParaRPr lang="en-US" sz="1000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1329489" y="4281509"/>
            <a:ext cx="17526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688" y="2486351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1143" y="5861389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4158" y="5904469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5129" y="5906173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9981" y="2688212"/>
            <a:ext cx="128400" cy="1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7591" y="5909476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9350" y="52250"/>
            <a:ext cx="1450683" cy="133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66225" y="99050"/>
            <a:ext cx="1386000" cy="13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20900" y="78045"/>
            <a:ext cx="1886875" cy="141440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"/>
          <p:cNvSpPr txBox="1"/>
          <p:nvPr/>
        </p:nvSpPr>
        <p:spPr>
          <a:xfrm>
            <a:off x="3668100" y="1173425"/>
            <a:ext cx="2932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" name="Google Shape;139;p1" descr="C:\Users\Karen.Dickinson\AppData\Local\Microsoft\Windows\Temporary Internet Files\Content.Outlook\5TACJGBN\047 Home Made.bmp">
            <a:extLst>
              <a:ext uri="{FF2B5EF4-FFF2-40B4-BE49-F238E27FC236}">
                <a16:creationId xmlns:a16="http://schemas.microsoft.com/office/drawing/2014/main" id="{60529DCE-10C7-74ED-654E-CECBAFD8377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9435" y="2540917"/>
            <a:ext cx="128482" cy="132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/>
          <p:nvPr/>
        </p:nvSpPr>
        <p:spPr>
          <a:xfrm>
            <a:off x="1340403" y="6125827"/>
            <a:ext cx="7116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F6128"/>
                </a:solidFill>
                <a:latin typeface="Impact"/>
                <a:ea typeface="Impact"/>
                <a:cs typeface="Impact"/>
                <a:sym typeface="Impact"/>
              </a:rPr>
              <a:t>Fresh Fruit and a selection of  Breads are always  available daily   </a:t>
            </a:r>
            <a:endParaRPr sz="1400" b="0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 sz="1400" b="0" i="0" u="none" strike="noStrike" cap="none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 sz="14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 sz="1400" b="0" i="0" u="none" strike="noStrike" cap="none" dirty="0">
              <a:solidFill>
                <a:srgbClr val="4F612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0" y="56944"/>
            <a:ext cx="5085333" cy="7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GB" sz="4800" b="0" i="0" u="none" strike="noStrike" cap="none">
              <a:solidFill>
                <a:srgbClr val="FF0066"/>
              </a:solidFill>
              <a:latin typeface="Impact"/>
              <a:ea typeface="Impact"/>
              <a:cs typeface="Impact"/>
            </a:endParaRPr>
          </a:p>
        </p:txBody>
      </p:sp>
      <p:graphicFrame>
        <p:nvGraphicFramePr>
          <p:cNvPr id="162" name="Google Shape;162;p2"/>
          <p:cNvGraphicFramePr/>
          <p:nvPr>
            <p:extLst>
              <p:ext uri="{D42A27DB-BD31-4B8C-83A1-F6EECF244321}">
                <p14:modId xmlns:p14="http://schemas.microsoft.com/office/powerpoint/2010/main" val="172611400"/>
              </p:ext>
            </p:extLst>
          </p:nvPr>
        </p:nvGraphicFramePr>
        <p:xfrm>
          <a:off x="236075" y="1627704"/>
          <a:ext cx="9469425" cy="4439006"/>
        </p:xfrm>
        <a:graphic>
          <a:graphicData uri="http://schemas.openxmlformats.org/drawingml/2006/table">
            <a:tbl>
              <a:tblPr>
                <a:noFill/>
                <a:tableStyleId>{E112A220-03C4-445D-8114-C70CC82A3481}</a:tableStyleId>
              </a:tblPr>
              <a:tblGrid>
                <a:gridCol w="108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</a:t>
                      </a: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r>
                        <a:rPr lang="en-GB" sz="12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</a:rPr>
                        <a:t>            </a:t>
                      </a:r>
                      <a:endParaRPr sz="1000" u="none" strike="noStrike" cap="none">
                        <a:solidFill>
                          <a:srgbClr val="FF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</a:t>
                      </a: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</a:rPr>
                        <a:t> </a:t>
                      </a: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 Pasta / Rice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FF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4F6128"/>
                          </a:solidFill>
                        </a:rPr>
                        <a:t>Chips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Bar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4F6128"/>
                          </a:solidFill>
                        </a:rPr>
                        <a:t>Seasonal 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4F6128"/>
                          </a:solidFill>
                        </a:rPr>
                        <a:t>Salad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rgbClr val="CE287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3" name="Google Shape;163;p2"/>
          <p:cNvSpPr txBox="1"/>
          <p:nvPr/>
        </p:nvSpPr>
        <p:spPr>
          <a:xfrm>
            <a:off x="128985" y="1144007"/>
            <a:ext cx="25483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92D050"/>
                </a:solidFill>
                <a:latin typeface="Impact"/>
                <a:ea typeface="Impact"/>
                <a:cs typeface="Impact"/>
                <a:sym typeface="Impact"/>
              </a:rPr>
              <a:t>WEEK TWO</a:t>
            </a:r>
            <a:endParaRPr sz="2800" b="0" i="0" u="none" strike="noStrike" cap="none">
              <a:solidFill>
                <a:srgbClr val="92D05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4" name="Google Shape;164;p2"/>
          <p:cNvSpPr txBox="1"/>
          <p:nvPr/>
        </p:nvSpPr>
        <p:spPr>
          <a:xfrm>
            <a:off x="8201696" y="2123457"/>
            <a:ext cx="1440386" cy="108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450"/>
              </a:spcBef>
              <a:buSzPts val="900"/>
            </a:pPr>
            <a:r>
              <a:rPr lang="en-US" sz="900" b="1" dirty="0">
                <a:solidFill>
                  <a:schemeClr val="dk1"/>
                </a:solidFill>
              </a:rPr>
              <a:t>Fish Cakes </a:t>
            </a:r>
            <a:endParaRPr sz="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450"/>
              </a:spcBef>
              <a:buSzPts val="900"/>
            </a:pPr>
            <a:r>
              <a:rPr lang="en-GB" sz="900" b="1" dirty="0">
                <a:solidFill>
                  <a:schemeClr val="dk1"/>
                </a:solidFill>
              </a:rPr>
              <a:t>  </a:t>
            </a:r>
            <a:endParaRPr lang="en-GB" sz="900" b="1">
              <a:solidFill>
                <a:schemeClr val="dk1"/>
              </a:solidFill>
            </a:endParaRPr>
          </a:p>
          <a:p>
            <a:pPr algn="ctr">
              <a:spcBef>
                <a:spcPts val="500"/>
              </a:spcBef>
              <a:buSzPts val="1000"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8231957" y="4533068"/>
            <a:ext cx="15843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76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 txBox="1"/>
          <p:nvPr/>
        </p:nvSpPr>
        <p:spPr>
          <a:xfrm>
            <a:off x="128985" y="53066"/>
            <a:ext cx="5242898" cy="123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</a:p>
          <a:p>
            <a:pPr>
              <a:buSzPts val="3600"/>
            </a:pPr>
            <a:r>
              <a:rPr lang="en-GB" sz="3600" dirty="0">
                <a:solidFill>
                  <a:schemeClr val="accent6"/>
                </a:solidFill>
                <a:latin typeface="Impact"/>
                <a:ea typeface="Impact"/>
                <a:cs typeface="Impact"/>
              </a:rPr>
              <a:t>                   MENU 2024</a:t>
            </a:r>
          </a:p>
        </p:txBody>
      </p:sp>
      <p:sp>
        <p:nvSpPr>
          <p:cNvPr id="167" name="Google Shape;167;p2"/>
          <p:cNvSpPr txBox="1"/>
          <p:nvPr/>
        </p:nvSpPr>
        <p:spPr>
          <a:xfrm>
            <a:off x="1340403" y="4947769"/>
            <a:ext cx="16592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  <a:endParaRPr sz="10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"/>
          <p:cNvSpPr txBox="1"/>
          <p:nvPr/>
        </p:nvSpPr>
        <p:spPr>
          <a:xfrm>
            <a:off x="3025200" y="4969050"/>
            <a:ext cx="164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6485299" y="4959528"/>
            <a:ext cx="16496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8157616" y="4959528"/>
            <a:ext cx="150623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1349775" y="1883600"/>
            <a:ext cx="16683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Mince Cobbler </a:t>
            </a: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1281939" y="3645024"/>
            <a:ext cx="17268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Creamed Potato </a:t>
            </a: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1281938" y="4363791"/>
            <a:ext cx="17002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"/>
          <p:cNvSpPr txBox="1"/>
          <p:nvPr/>
        </p:nvSpPr>
        <p:spPr>
          <a:xfrm>
            <a:off x="1324592" y="5494886"/>
            <a:ext cx="167508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Marshmallow Square </a:t>
            </a:r>
            <a:endParaRPr lang="en-US" sz="10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3018136" y="2040327"/>
            <a:ext cx="1668357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Pizza Wrap or Oven Baked Sausage s</a:t>
            </a:r>
          </a:p>
        </p:txBody>
      </p:sp>
      <p:sp>
        <p:nvSpPr>
          <p:cNvPr id="176" name="Google Shape;176;p2"/>
          <p:cNvSpPr txBox="1"/>
          <p:nvPr/>
        </p:nvSpPr>
        <p:spPr>
          <a:xfrm>
            <a:off x="4720075" y="2060200"/>
            <a:ext cx="17145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Roast Of the day with Yorkshire Puddings </a:t>
            </a:r>
            <a:endParaRPr lang="en-GB"/>
          </a:p>
        </p:txBody>
      </p:sp>
      <p:sp>
        <p:nvSpPr>
          <p:cNvPr id="177" name="Google Shape;177;p2"/>
          <p:cNvSpPr txBox="1"/>
          <p:nvPr/>
        </p:nvSpPr>
        <p:spPr>
          <a:xfrm>
            <a:off x="2988900" y="3706375"/>
            <a:ext cx="172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Mini Waffles </a:t>
            </a: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2991525" y="4373828"/>
            <a:ext cx="17259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3030025" y="5419150"/>
            <a:ext cx="1659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Sprinkle Cake </a:t>
            </a: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0" name="Google Shape;180;p2"/>
          <p:cNvSpPr txBox="1"/>
          <p:nvPr/>
        </p:nvSpPr>
        <p:spPr>
          <a:xfrm>
            <a:off x="4707725" y="3734549"/>
            <a:ext cx="1726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Roast Potatoes </a:t>
            </a:r>
            <a:endParaRPr lang="en-GB" dirty="0"/>
          </a:p>
        </p:txBody>
      </p:sp>
      <p:sp>
        <p:nvSpPr>
          <p:cNvPr id="181" name="Google Shape;181;p2"/>
          <p:cNvSpPr txBox="1"/>
          <p:nvPr/>
        </p:nvSpPr>
        <p:spPr>
          <a:xfrm>
            <a:off x="4701953" y="4373817"/>
            <a:ext cx="17259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4724400" y="5413750"/>
            <a:ext cx="16950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Jelly and Ice-cream </a:t>
            </a:r>
          </a:p>
        </p:txBody>
      </p:sp>
      <p:sp>
        <p:nvSpPr>
          <p:cNvPr id="183" name="Google Shape;183;p2"/>
          <p:cNvSpPr txBox="1"/>
          <p:nvPr/>
        </p:nvSpPr>
        <p:spPr>
          <a:xfrm>
            <a:off x="6462636" y="2035476"/>
            <a:ext cx="1668357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</a:endParaRPr>
          </a:p>
          <a:p>
            <a:pPr algn="ctr">
              <a:buSzPts val="1100"/>
            </a:pPr>
            <a:endParaRPr lang="en-US" sz="1100" b="1" dirty="0">
              <a:solidFill>
                <a:srgbClr val="4F6128"/>
              </a:solidFill>
            </a:endParaRPr>
          </a:p>
          <a:p>
            <a:pPr algn="ctr">
              <a:buSzPts val="1100"/>
            </a:pPr>
            <a:r>
              <a:rPr lang="en-US" sz="1100" b="1" dirty="0">
                <a:solidFill>
                  <a:srgbClr val="4F6128"/>
                </a:solidFill>
              </a:rPr>
              <a:t>Tomato and Basil Pasta bake </a:t>
            </a:r>
          </a:p>
        </p:txBody>
      </p:sp>
      <p:sp>
        <p:nvSpPr>
          <p:cNvPr id="184" name="Google Shape;184;p2"/>
          <p:cNvSpPr txBox="1"/>
          <p:nvPr/>
        </p:nvSpPr>
        <p:spPr>
          <a:xfrm>
            <a:off x="6393000" y="3668700"/>
            <a:ext cx="1726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 Crusty Bread  </a:t>
            </a:r>
            <a:endParaRPr lang="en-US" dirty="0"/>
          </a:p>
        </p:txBody>
      </p:sp>
      <p:sp>
        <p:nvSpPr>
          <p:cNvPr id="185" name="Google Shape;185;p2"/>
          <p:cNvSpPr txBox="1"/>
          <p:nvPr/>
        </p:nvSpPr>
        <p:spPr>
          <a:xfrm>
            <a:off x="6429300" y="4397814"/>
            <a:ext cx="172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 txBox="1"/>
          <p:nvPr/>
        </p:nvSpPr>
        <p:spPr>
          <a:xfrm>
            <a:off x="6454475" y="5465175"/>
            <a:ext cx="169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Biscoff Tray Bake </a:t>
            </a: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8117825" y="4330925"/>
            <a:ext cx="15786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1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8109825" y="5465176"/>
            <a:ext cx="15786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Frozen Yoghurt </a:t>
            </a: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9989" y="2716403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566" y="5930829"/>
            <a:ext cx="127017" cy="13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4332" y="2769290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541" y="5491039"/>
            <a:ext cx="115835" cy="1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3710" y="2881955"/>
            <a:ext cx="123170" cy="12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0769" y="2620959"/>
            <a:ext cx="123300" cy="1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"/>
          <p:cNvSpPr txBox="1"/>
          <p:nvPr/>
        </p:nvSpPr>
        <p:spPr>
          <a:xfrm>
            <a:off x="2268424" y="1317525"/>
            <a:ext cx="138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Homemade Dish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1239" y="1362224"/>
            <a:ext cx="181800" cy="1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6101" y="98925"/>
            <a:ext cx="1440378" cy="144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9225" y="58050"/>
            <a:ext cx="1866876" cy="14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39200" y="98925"/>
            <a:ext cx="1440376" cy="132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"/>
          <p:cNvSpPr txBox="1"/>
          <p:nvPr/>
        </p:nvSpPr>
        <p:spPr>
          <a:xfrm>
            <a:off x="3718516" y="1313883"/>
            <a:ext cx="2932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15" name="Google Shape;215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1130" y="5935720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15;p2" descr="C:\Users\Karen.Dickinson\AppData\Local\Microsoft\Windows\Temporary Internet Files\Content.Outlook\5TACJGBN\047 Home Made.bmp">
            <a:extLst>
              <a:ext uri="{FF2B5EF4-FFF2-40B4-BE49-F238E27FC236}">
                <a16:creationId xmlns:a16="http://schemas.microsoft.com/office/drawing/2014/main" id="{E0DB816C-5EB7-7B98-5E1B-4038915DA1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6052" y="5873656"/>
            <a:ext cx="123300" cy="1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"/>
          <p:cNvSpPr txBox="1"/>
          <p:nvPr/>
        </p:nvSpPr>
        <p:spPr>
          <a:xfrm>
            <a:off x="1360600" y="6137475"/>
            <a:ext cx="71769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7030A0"/>
                </a:solidFill>
                <a:latin typeface="Impact"/>
                <a:ea typeface="Impact"/>
                <a:cs typeface="Impact"/>
                <a:sym typeface="Impact"/>
              </a:rPr>
              <a:t>Fresh Fruit and a selection Breads are  always  available daily   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 sz="1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-GB"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 sz="14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 sz="1400" b="0" i="0" u="none" strike="noStrike" cap="none">
              <a:solidFill>
                <a:srgbClr val="7030A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3" name="Google Shape;223;p3"/>
          <p:cNvSpPr txBox="1"/>
          <p:nvPr/>
        </p:nvSpPr>
        <p:spPr>
          <a:xfrm>
            <a:off x="65299" y="56944"/>
            <a:ext cx="5512816" cy="82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GB" sz="4800" b="0" i="0" u="none" strike="noStrike" cap="none">
              <a:solidFill>
                <a:srgbClr val="FF0066"/>
              </a:solidFill>
              <a:latin typeface="Impact"/>
              <a:ea typeface="Impact"/>
              <a:cs typeface="Impact"/>
            </a:endParaRPr>
          </a:p>
        </p:txBody>
      </p:sp>
      <p:graphicFrame>
        <p:nvGraphicFramePr>
          <p:cNvPr id="224" name="Google Shape;224;p3"/>
          <p:cNvGraphicFramePr/>
          <p:nvPr>
            <p:extLst>
              <p:ext uri="{D42A27DB-BD31-4B8C-83A1-F6EECF244321}">
                <p14:modId xmlns:p14="http://schemas.microsoft.com/office/powerpoint/2010/main" val="2967012855"/>
              </p:ext>
            </p:extLst>
          </p:nvPr>
        </p:nvGraphicFramePr>
        <p:xfrm>
          <a:off x="272480" y="1556792"/>
          <a:ext cx="9433050" cy="4550175"/>
        </p:xfrm>
        <a:graphic>
          <a:graphicData uri="http://schemas.openxmlformats.org/drawingml/2006/table">
            <a:tbl>
              <a:tblPr>
                <a:noFill/>
                <a:tableStyleId>{E112A220-03C4-445D-8114-C70CC82A3481}</a:tableStyleId>
              </a:tblPr>
              <a:tblGrid>
                <a:gridCol w="109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</a:t>
                      </a: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1" i="0" u="none" strike="noStrike" cap="none" noProof="0" dirty="0">
                        <a:solidFill>
                          <a:srgbClr val="7030A0"/>
                        </a:solidFill>
                        <a:latin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1" i="0" u="none" strike="noStrike" cap="none" noProof="0" dirty="0">
                        <a:solidFill>
                          <a:srgbClr val="7030A0"/>
                        </a:solidFill>
                        <a:latin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1" i="0" u="none" strike="noStrike" cap="none" noProof="0" dirty="0">
                        <a:solidFill>
                          <a:srgbClr val="7030A0"/>
                        </a:solidFill>
                        <a:latin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1" i="0" u="none" strike="noStrike" cap="none" noProof="0" dirty="0">
                        <a:solidFill>
                          <a:srgbClr val="7030A0"/>
                        </a:solidFill>
                        <a:latin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noProof="0" dirty="0">
                          <a:solidFill>
                            <a:srgbClr val="7030A0"/>
                          </a:solidFill>
                          <a:latin typeface="Arial"/>
                        </a:rPr>
                        <a:t>Chicken Pie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endParaRPr lang="en-US"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</a:t>
                      </a: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</a:rPr>
                        <a:t> </a:t>
                      </a: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 Pasta / Rice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Bar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Impact"/>
                        <a:buNone/>
                      </a:pPr>
                      <a:endParaRPr lang="en-US"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7030A0"/>
                          </a:solidFill>
                        </a:rPr>
                        <a:t>Cheesecake </a:t>
                      </a: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" name="Google Shape;225;p3"/>
          <p:cNvSpPr txBox="1"/>
          <p:nvPr/>
        </p:nvSpPr>
        <p:spPr>
          <a:xfrm>
            <a:off x="109055" y="1112159"/>
            <a:ext cx="2251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7030A0"/>
                </a:solidFill>
                <a:latin typeface="Impact"/>
                <a:ea typeface="Impact"/>
                <a:cs typeface="Impact"/>
                <a:sym typeface="Impact"/>
              </a:rPr>
              <a:t>WEEK THREE</a:t>
            </a:r>
            <a:endParaRPr sz="2800" b="0" i="0" u="none" strike="noStrike" cap="none">
              <a:solidFill>
                <a:srgbClr val="7030A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61883" y="160093"/>
            <a:ext cx="5134620" cy="101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</a:p>
          <a:p>
            <a:pPr>
              <a:buSzPts val="3600"/>
            </a:pPr>
            <a:r>
              <a:rPr lang="en-GB" sz="3600" dirty="0">
                <a:solidFill>
                  <a:schemeClr val="accent6"/>
                </a:solidFill>
                <a:latin typeface="Impact"/>
                <a:ea typeface="Impact"/>
                <a:cs typeface="Impact"/>
              </a:rPr>
              <a:t>                    MENU 2024</a:t>
            </a:r>
          </a:p>
        </p:txBody>
      </p:sp>
      <p:sp>
        <p:nvSpPr>
          <p:cNvPr id="227" name="Google Shape;227;p3"/>
          <p:cNvSpPr txBox="1"/>
          <p:nvPr/>
        </p:nvSpPr>
        <p:spPr>
          <a:xfrm>
            <a:off x="1389826" y="2005357"/>
            <a:ext cx="1708798" cy="178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9000"/>
              </a:lnSpc>
              <a:spcBef>
                <a:spcPts val="600"/>
              </a:spcBef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lnSpc>
                <a:spcPct val="119000"/>
              </a:lnSpc>
              <a:spcBef>
                <a:spcPts val="600"/>
              </a:spcBef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Chilli Beef or  </a:t>
            </a:r>
            <a:endParaRPr lang="en-US" sz="1100" b="1" dirty="0">
              <a:solidFill>
                <a:srgbClr val="7030A0"/>
              </a:solidFill>
            </a:endParaRPr>
          </a:p>
          <a:p>
            <a:pPr algn="ctr">
              <a:lnSpc>
                <a:spcPct val="119000"/>
              </a:lnSpc>
              <a:spcBef>
                <a:spcPts val="600"/>
              </a:spcBef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lnSpc>
                <a:spcPct val="119000"/>
              </a:lnSpc>
              <a:spcBef>
                <a:spcPts val="600"/>
              </a:spcBef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Jacket</a:t>
            </a: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Potato with a Choice of Fillings</a:t>
            </a:r>
            <a:endParaRPr lang="en-US"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8" name="Google Shape;228;p3"/>
          <p:cNvSpPr txBox="1"/>
          <p:nvPr/>
        </p:nvSpPr>
        <p:spPr>
          <a:xfrm>
            <a:off x="1381937" y="3573016"/>
            <a:ext cx="17268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Brown and White Rice </a:t>
            </a:r>
          </a:p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Doritos </a:t>
            </a:r>
          </a:p>
        </p:txBody>
      </p:sp>
      <p:sp>
        <p:nvSpPr>
          <p:cNvPr id="229" name="Google Shape;229;p3"/>
          <p:cNvSpPr txBox="1"/>
          <p:nvPr/>
        </p:nvSpPr>
        <p:spPr>
          <a:xfrm>
            <a:off x="1425950" y="4289325"/>
            <a:ext cx="1726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1390424" y="4903840"/>
            <a:ext cx="171507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 txBox="1"/>
          <p:nvPr/>
        </p:nvSpPr>
        <p:spPr>
          <a:xfrm>
            <a:off x="3152799" y="4911426"/>
            <a:ext cx="161526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4768060" y="4911427"/>
            <a:ext cx="172955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"/>
          <p:cNvSpPr txBox="1"/>
          <p:nvPr/>
        </p:nvSpPr>
        <p:spPr>
          <a:xfrm>
            <a:off x="6537173" y="4903838"/>
            <a:ext cx="17006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8199956" y="4911548"/>
            <a:ext cx="1507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"/>
          <p:cNvSpPr txBox="1"/>
          <p:nvPr/>
        </p:nvSpPr>
        <p:spPr>
          <a:xfrm>
            <a:off x="3099150" y="1985238"/>
            <a:ext cx="1729500" cy="16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Fish Portion 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"/>
          <p:cNvSpPr txBox="1"/>
          <p:nvPr/>
        </p:nvSpPr>
        <p:spPr>
          <a:xfrm>
            <a:off x="3152799" y="3611102"/>
            <a:ext cx="161526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Chips </a:t>
            </a: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3156300" y="4332525"/>
            <a:ext cx="16152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3130757" y="5368026"/>
            <a:ext cx="16408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Chocolate Brownie</a:t>
            </a:r>
            <a:r>
              <a:rPr lang="en-GB" sz="1100" b="1" dirty="0">
                <a:solidFill>
                  <a:srgbClr val="7030A0"/>
                </a:solidFill>
              </a:rPr>
              <a:t> 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4771575" y="1984700"/>
            <a:ext cx="1765500" cy="18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100"/>
            </a:pPr>
            <a:endParaRPr lang="en-US" sz="1100" b="1" dirty="0">
              <a:solidFill>
                <a:srgbClr val="7030A0"/>
              </a:solidFill>
            </a:endParaRPr>
          </a:p>
          <a:p>
            <a:pPr algn="ctr">
              <a:buSzPts val="1100"/>
            </a:pPr>
            <a:endParaRPr lang="en-US" sz="1100" b="1" dirty="0">
              <a:solidFill>
                <a:srgbClr val="7030A0"/>
              </a:solidFill>
            </a:endParaRPr>
          </a:p>
          <a:p>
            <a:pPr algn="ctr">
              <a:buSzPts val="1100"/>
            </a:pPr>
            <a:endParaRPr lang="en-US" sz="1100" b="1" dirty="0">
              <a:solidFill>
                <a:srgbClr val="7030A0"/>
              </a:solidFill>
            </a:endParaRPr>
          </a:p>
          <a:p>
            <a:pPr algn="ctr">
              <a:buSzPts val="1100"/>
            </a:pPr>
            <a:r>
              <a:rPr lang="en-US" sz="1100" b="1" dirty="0">
                <a:solidFill>
                  <a:srgbClr val="7030A0"/>
                </a:solidFill>
              </a:rPr>
              <a:t>Roast of the day with Yorkshire pudding </a:t>
            </a:r>
            <a:endParaRPr lang="en-US"/>
          </a:p>
        </p:txBody>
      </p:sp>
      <p:sp>
        <p:nvSpPr>
          <p:cNvPr id="240" name="Google Shape;240;p3"/>
          <p:cNvSpPr txBox="1"/>
          <p:nvPr/>
        </p:nvSpPr>
        <p:spPr>
          <a:xfrm>
            <a:off x="4768060" y="3580177"/>
            <a:ext cx="1769113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 Roast Potatoes</a:t>
            </a: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4789625" y="4218176"/>
            <a:ext cx="172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"/>
          <p:cNvSpPr txBox="1"/>
          <p:nvPr/>
        </p:nvSpPr>
        <p:spPr>
          <a:xfrm>
            <a:off x="4769805" y="5456603"/>
            <a:ext cx="1725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Strawberry Shortcake</a:t>
            </a:r>
          </a:p>
          <a:p>
            <a:pPr algn="ctr">
              <a:buSzPts val="1000"/>
            </a:pPr>
            <a:endParaRPr lang="en-GB" sz="1000" b="1">
              <a:solidFill>
                <a:srgbClr val="7030A0"/>
              </a:solidFill>
            </a:endParaRPr>
          </a:p>
          <a:p>
            <a:pPr algn="ctr">
              <a:buSzPts val="1000"/>
            </a:pP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"/>
          <p:cNvSpPr txBox="1"/>
          <p:nvPr/>
        </p:nvSpPr>
        <p:spPr>
          <a:xfrm>
            <a:off x="6537175" y="3565075"/>
            <a:ext cx="1645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Creamed </a:t>
            </a: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Potatoes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5" name="Google Shape;245;p3"/>
          <p:cNvSpPr txBox="1"/>
          <p:nvPr/>
        </p:nvSpPr>
        <p:spPr>
          <a:xfrm>
            <a:off x="6524168" y="4326655"/>
            <a:ext cx="164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 txBox="1"/>
          <p:nvPr/>
        </p:nvSpPr>
        <p:spPr>
          <a:xfrm>
            <a:off x="6545812" y="5510894"/>
            <a:ext cx="164550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Chocolate  Mouse </a:t>
            </a:r>
          </a:p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8199950" y="1984699"/>
            <a:ext cx="1497000" cy="16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100"/>
            </a:pPr>
            <a:endParaRPr lang="en-US" sz="1100" b="1" dirty="0">
              <a:solidFill>
                <a:srgbClr val="7030A0"/>
              </a:solidFill>
            </a:endParaRPr>
          </a:p>
          <a:p>
            <a:pPr algn="ctr">
              <a:buSzPts val="1100"/>
            </a:pPr>
            <a:endParaRPr lang="en-US" sz="1100" b="1" dirty="0">
              <a:solidFill>
                <a:srgbClr val="7030A0"/>
              </a:solidFill>
            </a:endParaRPr>
          </a:p>
          <a:p>
            <a:pPr algn="ctr">
              <a:buSzPts val="1100"/>
            </a:pPr>
            <a:endParaRPr lang="en-US" sz="1100" b="1" dirty="0">
              <a:solidFill>
                <a:srgbClr val="7030A0"/>
              </a:solidFill>
            </a:endParaRPr>
          </a:p>
          <a:p>
            <a:pPr algn="ctr">
              <a:buSzPts val="1100"/>
            </a:pPr>
            <a:endParaRPr lang="en-US" sz="1100" b="1" dirty="0">
              <a:solidFill>
                <a:srgbClr val="7030A0"/>
              </a:solidFill>
            </a:endParaRPr>
          </a:p>
          <a:p>
            <a:pPr algn="ctr">
              <a:buSzPts val="1100"/>
            </a:pPr>
            <a:r>
              <a:rPr lang="en-US" sz="1100" b="1" dirty="0">
                <a:solidFill>
                  <a:srgbClr val="7030A0"/>
                </a:solidFill>
              </a:rPr>
              <a:t>Chicken Nuggets </a:t>
            </a: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 txBox="1"/>
          <p:nvPr/>
        </p:nvSpPr>
        <p:spPr>
          <a:xfrm>
            <a:off x="8199950" y="3519899"/>
            <a:ext cx="14868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Mini Waffles </a:t>
            </a: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 txBox="1"/>
          <p:nvPr/>
        </p:nvSpPr>
        <p:spPr>
          <a:xfrm>
            <a:off x="8199950" y="4315426"/>
            <a:ext cx="14970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/>
          <p:nvPr/>
        </p:nvSpPr>
        <p:spPr>
          <a:xfrm>
            <a:off x="8199957" y="5452931"/>
            <a:ext cx="1507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Sticky Toffee Pudding with Ice cream </a:t>
            </a: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52" name="Google Shape;252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7669" y="2327567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6843" y="5941768"/>
            <a:ext cx="123600" cy="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1482" y="5883816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8723" y="2599682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2100" y="98925"/>
            <a:ext cx="1400124" cy="140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7806" y="64825"/>
            <a:ext cx="1849144" cy="13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79450" y="98925"/>
            <a:ext cx="1486800" cy="129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0501" y="2540671"/>
            <a:ext cx="123300" cy="1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"/>
          <p:cNvSpPr txBox="1"/>
          <p:nvPr/>
        </p:nvSpPr>
        <p:spPr>
          <a:xfrm>
            <a:off x="3897313" y="1209900"/>
            <a:ext cx="2932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6" name="Google Shape;276;p3"/>
          <p:cNvSpPr txBox="1"/>
          <p:nvPr/>
        </p:nvSpPr>
        <p:spPr>
          <a:xfrm>
            <a:off x="2268425" y="1317525"/>
            <a:ext cx="148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Homemade Dish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1239" y="1362224"/>
            <a:ext cx="181800" cy="1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0780" y="5883820"/>
            <a:ext cx="123300" cy="1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63e1ec-1b19-4653-920e-8e0a1cb9f16e">
      <UserInfo>
        <DisplayName>Jane Bryson</DisplayName>
        <AccountId>47</AccountId>
        <AccountType/>
      </UserInfo>
      <UserInfo>
        <DisplayName>Gillian Arnott</DisplayName>
        <AccountId>13</AccountId>
        <AccountType/>
      </UserInfo>
      <UserInfo>
        <DisplayName>Jackie Robson</DisplayName>
        <AccountId>15</AccountId>
        <AccountType/>
      </UserInfo>
      <UserInfo>
        <DisplayName>Sharon Richardson</DisplayName>
        <AccountId>14</AccountId>
        <AccountType/>
      </UserInfo>
      <UserInfo>
        <DisplayName>Helen Neil</DisplayName>
        <AccountId>18</AccountId>
        <AccountType/>
      </UserInfo>
    </SharedWithUsers>
    <lcf76f155ced4ddcb4097134ff3c332f xmlns="c618ec15-e105-4a2d-8d61-1b82b52e01db">
      <Terms xmlns="http://schemas.microsoft.com/office/infopath/2007/PartnerControls"/>
    </lcf76f155ced4ddcb4097134ff3c332f>
    <TaxCatchAll xmlns="5463e1ec-1b19-4653-920e-8e0a1cb9f16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E1FA591FBEA4458AB8F8C125FA517F" ma:contentTypeVersion="15" ma:contentTypeDescription="Create a new document." ma:contentTypeScope="" ma:versionID="9dd04b628d7175a7225d3e7da0b4693a">
  <xsd:schema xmlns:xsd="http://www.w3.org/2001/XMLSchema" xmlns:xs="http://www.w3.org/2001/XMLSchema" xmlns:p="http://schemas.microsoft.com/office/2006/metadata/properties" xmlns:ns2="c618ec15-e105-4a2d-8d61-1b82b52e01db" xmlns:ns3="5463e1ec-1b19-4653-920e-8e0a1cb9f16e" targetNamespace="http://schemas.microsoft.com/office/2006/metadata/properties" ma:root="true" ma:fieldsID="9b1d95bc81222b0a5a17807c7c60c167" ns2:_="" ns3:_="">
    <xsd:import namespace="c618ec15-e105-4a2d-8d61-1b82b52e01db"/>
    <xsd:import namespace="5463e1ec-1b19-4653-920e-8e0a1cb9f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8ec15-e105-4a2d-8d61-1b82b52e01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d842b64-b1f6-4448-b00e-e644affff4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3e1ec-1b19-4653-920e-8e0a1cb9f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8870b09-715b-496e-bf7c-9bfbb6cfacda}" ma:internalName="TaxCatchAll" ma:showField="CatchAllData" ma:web="5463e1ec-1b19-4653-920e-8e0a1cb9f1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960750-3FF8-487F-BD8C-704D545236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FBD260-92F4-4D2E-9728-22C4CCEDC1FF}">
  <ds:schemaRefs>
    <ds:schemaRef ds:uri="5463e1ec-1b19-4653-920e-8e0a1cb9f16e"/>
    <ds:schemaRef ds:uri="http://schemas.microsoft.com/office/2006/metadata/properties"/>
    <ds:schemaRef ds:uri="http://schemas.microsoft.com/office/infopath/2007/PartnerControls"/>
    <ds:schemaRef ds:uri="c618ec15-e105-4a2d-8d61-1b82b52e01db"/>
  </ds:schemaRefs>
</ds:datastoreItem>
</file>

<file path=customXml/itemProps3.xml><?xml version="1.0" encoding="utf-8"?>
<ds:datastoreItem xmlns:ds="http://schemas.openxmlformats.org/officeDocument/2006/customXml" ds:itemID="{FCDD64D1-F154-4125-AB83-47F73FC1EB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18ec15-e105-4a2d-8d61-1b82b52e01db"/>
    <ds:schemaRef ds:uri="5463e1ec-1b19-4653-920e-8e0a1cb9f1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A4 Paper (210x297 mm)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724</cp:revision>
  <dcterms:modified xsi:type="dcterms:W3CDTF">2024-05-03T07:19:32Z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30400</vt:r8>
  </property>
  <property fmtid="{D5CDD505-2E9C-101B-9397-08002B2CF9AE}" pid="3" name="ContentTypeId">
    <vt:lpwstr>0x01010094E1FA591FBEA4458AB8F8C125FA517F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