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906000" cy="6858000" type="A4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="" r:id="rId9" roundtripDataSignature="AMtx7mgh2YLoqDzrRkT+dStUvsl2p3FL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EA386-AAE4-7D8A-C287-0ECA96E26BBB}" v="68" dt="2021-03-11T12:25:53.292"/>
    <p1510:client id="{8F755447-510A-A166-76AF-B82A01CC0213}" v="484" dt="2023-01-30T14:45:34.208"/>
    <p1510:client id="{980387BA-E5E9-561B-A20A-AA762FD40019}" v="164" dt="2022-03-18T14:41:31.374"/>
    <p1510:client id="{27D5B932-51BF-1F57-CB43-C2413A16D923}" v="128" dt="2020-11-18T11:35:46.028"/>
    <p1510:client id="{E12131F0-539F-C24D-22DE-428F9BF69BFD}" v="24" dt="2022-03-18T14:31:49.064"/>
    <p1510:client id="{35BB4C22-B0BC-5FD1-3E66-201F7451121E}" v="394" dt="2023-02-06T09:51:57.879"/>
    <p1510:client id="{4C24D5E9-134E-AF63-74BB-868E9BBCF413}" v="2" dt="2023-02-08T08:29:54.331"/>
    <p1510:client id="{64BC62CC-8611-DFEA-54BC-BE5D89ABA320}" v="4" dt="2022-05-09T10:03:58.993"/>
    <p1510:client id="{E0DD9D5D-D7B2-4416-85A8-7453AF68298D}" v="2" dt="2023-02-09T10:55:32.832"/>
  </p1510:revLst>
</p1510:revInfo>
</file>

<file path=ppt/tableStyles.xml><?xml version="1.0" encoding="utf-8"?>
<a:tblStyleLst xmlns:a="http://schemas.openxmlformats.org/drawingml/2006/main" def="{E112A220-03C4-445D-8114-C70CC82A3481}">
  <a:tblStyle styleId="{E112A220-03C4-445D-8114-C70CC82A348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:notes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36212"/>
            <a:ext cx="51076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90" name="Google Shape;90;p1"/>
          <p:cNvGraphicFramePr/>
          <p:nvPr/>
        </p:nvGraphicFramePr>
        <p:xfrm>
          <a:off x="200471" y="1530290"/>
          <a:ext cx="9536250" cy="4534316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10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2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accen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Pasta/Rice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b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</a:b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b="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Bowl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B05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 txBox="1"/>
          <p:nvPr/>
        </p:nvSpPr>
        <p:spPr>
          <a:xfrm>
            <a:off x="56457" y="1115008"/>
            <a:ext cx="25867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WEEK ONE</a:t>
            </a:r>
            <a:endParaRPr sz="28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329489" y="4224996"/>
            <a:ext cx="1752648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i="0" u="none" strike="noStrike" cap="non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57850" y="6143703"/>
            <a:ext cx="68934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366092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Breads are always  available daily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-149" y="153757"/>
            <a:ext cx="5142080" cy="1127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  MENU 2023</a:t>
            </a:r>
          </a:p>
        </p:txBody>
      </p:sp>
      <p:pic>
        <p:nvPicPr>
          <p:cNvPr id="95" name="Google Shape;9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52" y="1288949"/>
            <a:ext cx="181800" cy="1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2205734" y="1217742"/>
            <a:ext cx="13860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Homemade Dish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281938" y="3552952"/>
            <a:ext cx="1800199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Basmati rice 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314445" y="4700150"/>
            <a:ext cx="1767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093475" y="4833875"/>
            <a:ext cx="16434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4821347" y="4833875"/>
            <a:ext cx="1607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6600202" y="4798313"/>
            <a:ext cx="160738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8221958" y="4799905"/>
            <a:ext cx="14659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Salad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314575" y="5342800"/>
            <a:ext cx="1760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Muffin with  Juice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097050" y="1988850"/>
            <a:ext cx="16434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GB" sz="11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1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 Day Breakfast 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133150" y="35752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Oven baked waffles</a:t>
            </a:r>
          </a:p>
        </p:txBody>
      </p:sp>
      <p:sp>
        <p:nvSpPr>
          <p:cNvPr id="106" name="Google Shape;106;p1"/>
          <p:cNvSpPr txBox="1"/>
          <p:nvPr/>
        </p:nvSpPr>
        <p:spPr>
          <a:xfrm>
            <a:off x="1313107" y="4313482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3127500" y="4243600"/>
            <a:ext cx="160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3123400" y="5369175"/>
            <a:ext cx="1607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 Marble Cake</a:t>
            </a: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1" dirty="0">
                <a:solidFill>
                  <a:schemeClr val="accent1"/>
                </a:solidFill>
              </a:rPr>
              <a:t> 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4736975" y="1989350"/>
            <a:ext cx="17607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Chicken </a:t>
            </a:r>
            <a:r>
              <a:rPr lang="en-GB" sz="1000" b="1" dirty="0">
                <a:solidFill>
                  <a:schemeClr val="accent1"/>
                </a:solidFill>
              </a:rPr>
              <a:t>pie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498988" y="2026172"/>
            <a:ext cx="17658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Pasta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dirty="0">
                <a:solidFill>
                  <a:schemeClr val="accent1"/>
                </a:solidFill>
              </a:rPr>
              <a:t>Bolognaise 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4740550" y="3575200"/>
            <a:ext cx="17571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Potatoes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4780275" y="4251601"/>
            <a:ext cx="1675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4760800" y="5375524"/>
            <a:ext cx="167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Orange or lemon Shortbread</a:t>
            </a: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Biscuit</a:t>
            </a:r>
            <a:endParaRPr sz="1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with </a:t>
            </a:r>
            <a:r>
              <a:rPr lang="en-GB" sz="1000" b="1" dirty="0">
                <a:solidFill>
                  <a:schemeClr val="accent1"/>
                </a:solidFill>
              </a:rPr>
              <a:t>a </a:t>
            </a: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Glass of Milk or Juice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6499088" y="3519501"/>
            <a:ext cx="170265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 Garlic bread </a:t>
            </a:r>
            <a:endParaRPr lang="en-US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6499100" y="4237475"/>
            <a:ext cx="17025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6525350" y="5420022"/>
            <a:ext cx="1676400" cy="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Chocolate fudge pudding &amp;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chemeClr val="accent1"/>
                </a:solidFill>
              </a:rPr>
              <a:t>Ice cream </a:t>
            </a: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8152761" y="1990377"/>
            <a:ext cx="1549408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chemeClr val="accent1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chemeClr val="accent1"/>
                </a:solidFill>
              </a:rPr>
              <a:t>Fish</a:t>
            </a: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Fingers</a:t>
            </a:r>
            <a:endParaRPr sz="1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accent1"/>
                </a:solidFill>
              </a:rPr>
              <a:t>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dirty="0">
                <a:solidFill>
                  <a:schemeClr val="accent1"/>
                </a:solidFill>
              </a:rPr>
              <a:t>Pasta Pot </a:t>
            </a: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8019113" y="3537563"/>
            <a:ext cx="1886887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8223625" y="4245600"/>
            <a:ext cx="1466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8219450" y="5455775"/>
            <a:ext cx="1486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School Pudding of the Day</a:t>
            </a:r>
            <a:endParaRPr sz="1000" b="1" i="0" u="none" strike="noStrike" cap="none">
              <a:solidFill>
                <a:srgbClr val="4F81B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1314400" y="1983949"/>
            <a:ext cx="1752900" cy="1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chemeClr val="accent1"/>
                </a:solidFill>
              </a:rPr>
              <a:t>Chilli Beef </a:t>
            </a:r>
            <a:r>
              <a:rPr lang="en-GB" sz="1000" b="1">
                <a:solidFill>
                  <a:schemeClr val="accent1"/>
                </a:solidFill>
              </a:rPr>
              <a:t>&amp; Nachos</a:t>
            </a:r>
            <a:endParaRPr lang="en-GB" sz="1000" b="1" dirty="0">
              <a:solidFill>
                <a:schemeClr val="accent1"/>
              </a:solidFill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Jacket Potato with  Cheese </a:t>
            </a:r>
            <a:endParaRPr sz="10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1329489" y="4281509"/>
            <a:ext cx="17526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688" y="2486351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3400" y="3038718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143" y="586138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3155" y="2256125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9591" y="2821831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23391" y="3349413"/>
            <a:ext cx="125599" cy="129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3155" y="5146200"/>
            <a:ext cx="128961" cy="13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4158" y="590446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8680" y="2119142"/>
            <a:ext cx="127800" cy="1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6571" y="2846734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0426" y="3340765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5129" y="5906173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9981" y="3030009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7616" y="3349413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9966" y="2087528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8263" y="375136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4344" y="3599387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42428" y="3554942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3101" y="5133472"/>
            <a:ext cx="128961" cy="13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7591" y="5909476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1940" y="2500233"/>
            <a:ext cx="128400" cy="13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5660" y="3321499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5181" y="5156737"/>
            <a:ext cx="128961" cy="133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6864" y="3946991"/>
            <a:ext cx="128482" cy="13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39350" y="52250"/>
            <a:ext cx="1450683" cy="133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66225" y="99050"/>
            <a:ext cx="1386000" cy="13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20900" y="78045"/>
            <a:ext cx="1886875" cy="141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688" y="2095176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9830" y="2482929"/>
            <a:ext cx="127800" cy="1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1151" y="2379854"/>
            <a:ext cx="127800" cy="13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5406" y="5893075"/>
            <a:ext cx="129000" cy="1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3668100" y="1173425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/>
        </p:nvSpPr>
        <p:spPr>
          <a:xfrm>
            <a:off x="1340403" y="6125827"/>
            <a:ext cx="711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4F6128"/>
                </a:solidFill>
                <a:latin typeface="Impact"/>
                <a:ea typeface="Impact"/>
                <a:cs typeface="Impact"/>
                <a:sym typeface="Impact"/>
              </a:rPr>
              <a:t>Fresh Fruit and a selection of  Breads are always  available daily   </a:t>
            </a:r>
            <a:endParaRPr sz="1400" b="0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>
              <a:solidFill>
                <a:srgbClr val="4F6128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0" y="56944"/>
            <a:ext cx="5085333" cy="76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162" name="Google Shape;162;p2"/>
          <p:cNvGraphicFramePr/>
          <p:nvPr>
            <p:extLst>
              <p:ext uri="{D42A27DB-BD31-4B8C-83A1-F6EECF244321}">
                <p14:modId xmlns:p14="http://schemas.microsoft.com/office/powerpoint/2010/main" val="310136961"/>
              </p:ext>
            </p:extLst>
          </p:nvPr>
        </p:nvGraphicFramePr>
        <p:xfrm>
          <a:off x="236075" y="1627704"/>
          <a:ext cx="9469425" cy="4439006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08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1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            </a:t>
                      </a: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FF006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b="1" u="none" strike="noStrike" cap="none" dirty="0">
                        <a:solidFill>
                          <a:srgbClr val="4F6128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4F6128"/>
                          </a:solidFill>
                        </a:rPr>
                        <a:t>Chips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rgbClr val="4F6128"/>
                          </a:solidFill>
                        </a:rPr>
                        <a:t>Seasonal </a:t>
                      </a:r>
                      <a:endParaRPr sz="10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rgbClr val="4F6128"/>
                          </a:solidFill>
                        </a:rPr>
                        <a:t>Salad</a:t>
                      </a:r>
                      <a:endParaRPr sz="1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900" b="1" u="none" strike="noStrike" cap="none">
                        <a:solidFill>
                          <a:srgbClr val="CE287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" name="Google Shape;163;p2"/>
          <p:cNvSpPr txBox="1"/>
          <p:nvPr/>
        </p:nvSpPr>
        <p:spPr>
          <a:xfrm>
            <a:off x="128985" y="1144007"/>
            <a:ext cx="25483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92D050"/>
                </a:solidFill>
                <a:latin typeface="Impact"/>
                <a:ea typeface="Impact"/>
                <a:cs typeface="Impact"/>
                <a:sym typeface="Impact"/>
              </a:rPr>
              <a:t>WEEK TWO</a:t>
            </a:r>
            <a:endParaRPr sz="2800" b="0" i="0" u="none" strike="noStrike" cap="none">
              <a:solidFill>
                <a:srgbClr val="92D05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4" name="Google Shape;164;p2"/>
          <p:cNvSpPr txBox="1"/>
          <p:nvPr/>
        </p:nvSpPr>
        <p:spPr>
          <a:xfrm>
            <a:off x="8201696" y="2123457"/>
            <a:ext cx="1440386" cy="108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/>
        </p:nvSpPr>
        <p:spPr>
          <a:xfrm>
            <a:off x="8231957" y="4533068"/>
            <a:ext cx="158432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76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 txBox="1"/>
          <p:nvPr/>
        </p:nvSpPr>
        <p:spPr>
          <a:xfrm>
            <a:off x="128985" y="53066"/>
            <a:ext cx="5242898" cy="123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MENU 2023</a:t>
            </a:r>
          </a:p>
        </p:txBody>
      </p:sp>
      <p:sp>
        <p:nvSpPr>
          <p:cNvPr id="167" name="Google Shape;167;p2"/>
          <p:cNvSpPr txBox="1"/>
          <p:nvPr/>
        </p:nvSpPr>
        <p:spPr>
          <a:xfrm>
            <a:off x="1340403" y="4947769"/>
            <a:ext cx="165927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3025200" y="4969050"/>
            <a:ext cx="1649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6485299" y="4959528"/>
            <a:ext cx="164965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8157616" y="4959528"/>
            <a:ext cx="150623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Salad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1349775" y="1883600"/>
            <a:ext cx="1668300" cy="17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Curry of the day </a:t>
            </a: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Or</a:t>
            </a:r>
          </a:p>
          <a:p>
            <a:pPr algn="ctr">
              <a:buSzPts val="1000"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Casserole 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1281939" y="3645024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1100"/>
            </a:pPr>
            <a:endParaRPr lang="en-GB" sz="1000" b="1" dirty="0">
              <a:solidFill>
                <a:srgbClr val="4F6128"/>
              </a:solidFill>
            </a:endParaRPr>
          </a:p>
          <a:p>
            <a:pPr lvl="0" algn="ctr">
              <a:buSzPts val="1100"/>
            </a:pPr>
            <a:r>
              <a:rPr lang="en-GB" sz="1000" b="1">
                <a:solidFill>
                  <a:srgbClr val="4F6128"/>
                </a:solidFill>
              </a:rPr>
              <a:t>Rice  </a:t>
            </a:r>
            <a:endParaRPr sz="1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1281938" y="4363791"/>
            <a:ext cx="17002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 txBox="1"/>
          <p:nvPr/>
        </p:nvSpPr>
        <p:spPr>
          <a:xfrm>
            <a:off x="1324592" y="5494886"/>
            <a:ext cx="167508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Mousse slice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3018136" y="2040327"/>
            <a:ext cx="1668357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Pizza wrap or sausage 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4720075" y="2060200"/>
            <a:ext cx="17145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Roast of the day </a:t>
            </a: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GB" sz="1000" b="1" dirty="0">
              <a:solidFill>
                <a:srgbClr val="4F6128"/>
              </a:solidFill>
            </a:endParaRPr>
          </a:p>
        </p:txBody>
      </p:sp>
      <p:sp>
        <p:nvSpPr>
          <p:cNvPr id="177" name="Google Shape;177;p2"/>
          <p:cNvSpPr txBox="1"/>
          <p:nvPr/>
        </p:nvSpPr>
        <p:spPr>
          <a:xfrm>
            <a:off x="2988900" y="3706375"/>
            <a:ext cx="1726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Potato wedges </a:t>
            </a:r>
            <a:r>
              <a:rPr lang="en-GB" sz="1000" b="1" dirty="0">
                <a:solidFill>
                  <a:srgbClr val="4F6128"/>
                </a:solidFill>
              </a:rPr>
              <a:t> </a:t>
            </a:r>
            <a:endParaRPr lang="en-US"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2991525" y="4373828"/>
            <a:ext cx="17259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 txBox="1"/>
          <p:nvPr/>
        </p:nvSpPr>
        <p:spPr>
          <a:xfrm>
            <a:off x="3030025" y="5419150"/>
            <a:ext cx="1659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Chocolate Brownie &amp;     juice 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4707725" y="3734549"/>
            <a:ext cx="1726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Potatoes of the day</a:t>
            </a: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 txBox="1"/>
          <p:nvPr/>
        </p:nvSpPr>
        <p:spPr>
          <a:xfrm>
            <a:off x="4701953" y="4373817"/>
            <a:ext cx="172590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4724400" y="5413750"/>
            <a:ext cx="16950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Ice cream roll with fruit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6462636" y="2035476"/>
            <a:ext cx="1668357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dirty="0">
              <a:solidFill>
                <a:srgbClr val="4F6128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Pasta with tomato and basil sauce 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/>
          <p:nvPr/>
        </p:nvSpPr>
        <p:spPr>
          <a:xfrm>
            <a:off x="6393000" y="3668700"/>
            <a:ext cx="17268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  </a:t>
            </a:r>
            <a:endParaRPr dirty="0"/>
          </a:p>
        </p:txBody>
      </p:sp>
      <p:sp>
        <p:nvSpPr>
          <p:cNvPr id="185" name="Google Shape;185;p2"/>
          <p:cNvSpPr txBox="1"/>
          <p:nvPr/>
        </p:nvSpPr>
        <p:spPr>
          <a:xfrm>
            <a:off x="6429300" y="4397814"/>
            <a:ext cx="172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6454475" y="5465175"/>
            <a:ext cx="1695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Strawberry shortcake</a:t>
            </a: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8092575" y="2034550"/>
            <a:ext cx="1612800" cy="15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100"/>
            </a:pPr>
            <a:endParaRPr lang="en-GB" sz="11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 Fish portion </a:t>
            </a: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4F6128"/>
                </a:solidFill>
              </a:rPr>
              <a:t>o</a:t>
            </a: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</a:p>
          <a:p>
            <a:pPr algn="ctr">
              <a:buSzPts val="1000"/>
            </a:pPr>
            <a:endParaRPr lang="en-GB" sz="1000" b="1" dirty="0">
              <a:solidFill>
                <a:srgbClr val="4F6128"/>
              </a:solidFill>
            </a:endParaRPr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Pasta pot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 txBox="1"/>
          <p:nvPr/>
        </p:nvSpPr>
        <p:spPr>
          <a:xfrm>
            <a:off x="8117825" y="4330925"/>
            <a:ext cx="1578600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100" b="1" i="0" u="none" strike="noStrike" cap="none" dirty="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8109825" y="5465176"/>
            <a:ext cx="1578600" cy="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School Pudding of the Day</a:t>
            </a:r>
            <a:endParaRPr sz="1000" b="1" i="0" u="none" strike="noStrike" cap="none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9988" y="2247098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9989" y="2716403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566" y="5930829"/>
            <a:ext cx="127017" cy="13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4334" y="2267845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4332" y="2769290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4333" y="3484357"/>
            <a:ext cx="115835" cy="1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7031" y="2449688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3710" y="2881955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818" y="345133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769" y="2316681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769" y="2620959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832" y="3052722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7616" y="3484357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948" y="2469081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8478" y="3368386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000" y="3489461"/>
            <a:ext cx="115800" cy="1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7031" y="2108113"/>
            <a:ext cx="115800" cy="1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"/>
          <p:cNvSpPr txBox="1"/>
          <p:nvPr/>
        </p:nvSpPr>
        <p:spPr>
          <a:xfrm>
            <a:off x="2268424" y="1317525"/>
            <a:ext cx="1386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Homemade Dish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239" y="1362224"/>
            <a:ext cx="181800" cy="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66101" y="98925"/>
            <a:ext cx="1440378" cy="144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9225" y="58050"/>
            <a:ext cx="1866876" cy="14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39200" y="98925"/>
            <a:ext cx="1440376" cy="132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"/>
          <p:cNvSpPr txBox="1"/>
          <p:nvPr/>
        </p:nvSpPr>
        <p:spPr>
          <a:xfrm>
            <a:off x="3718516" y="1313883"/>
            <a:ext cx="2932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15" name="Google Shape;215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130" y="593572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555" y="5919845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15;p2" descr="C:\Users\Karen.Dickinson\AppData\Local\Microsoft\Windows\Temporary Internet Files\Content.Outlook\5TACJGBN\047 Home Made.bmp">
            <a:extLst>
              <a:ext uri="{FF2B5EF4-FFF2-40B4-BE49-F238E27FC236}">
                <a16:creationId xmlns:a16="http://schemas.microsoft.com/office/drawing/2014/main" id="{E0DB816C-5EB7-7B98-5E1B-4038915DA16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052" y="5873656"/>
            <a:ext cx="123300" cy="1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/>
          <p:nvPr/>
        </p:nvSpPr>
        <p:spPr>
          <a:xfrm>
            <a:off x="1360600" y="6137475"/>
            <a:ext cx="71769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Fresh Fruit and a selection Breads are  always  available daily   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                   </a:t>
            </a:r>
            <a:r>
              <a:rPr lang="en-GB" sz="1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-GB"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Drinking Water is Available Daily on the Dining Room Tables</a:t>
            </a: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Menus are Subject to Change</a:t>
            </a:r>
            <a:endParaRPr sz="1400" b="0" i="0" u="none" strike="noStrike" cap="none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65299" y="56944"/>
            <a:ext cx="5512816" cy="82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lang="en-GB" sz="4800" b="0" i="0" u="none" strike="noStrike" cap="none">
              <a:solidFill>
                <a:srgbClr val="FF0066"/>
              </a:solidFill>
              <a:latin typeface="Impact"/>
              <a:ea typeface="Impact"/>
              <a:cs typeface="Impact"/>
            </a:endParaRPr>
          </a:p>
        </p:txBody>
      </p:sp>
      <p:graphicFrame>
        <p:nvGraphicFramePr>
          <p:cNvPr id="224" name="Google Shape;224;p3"/>
          <p:cNvGraphicFramePr/>
          <p:nvPr>
            <p:extLst>
              <p:ext uri="{D42A27DB-BD31-4B8C-83A1-F6EECF244321}">
                <p14:modId xmlns:p14="http://schemas.microsoft.com/office/powerpoint/2010/main" val="2261580723"/>
              </p:ext>
            </p:extLst>
          </p:nvPr>
        </p:nvGraphicFramePr>
        <p:xfrm>
          <a:off x="272480" y="1556792"/>
          <a:ext cx="9433050" cy="4550175"/>
        </p:xfrm>
        <a:graphic>
          <a:graphicData uri="http://schemas.openxmlformats.org/drawingml/2006/table">
            <a:tbl>
              <a:tblPr>
                <a:noFill/>
                <a:tableStyleId>{E112A220-03C4-445D-8114-C70CC82A3481}</a:tableStyleId>
              </a:tblPr>
              <a:tblGrid>
                <a:gridCol w="109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1900" b="1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Monday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Tuesday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Wednesday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Thursday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Friday </a:t>
                      </a:r>
                      <a:endParaRPr sz="2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Main Course Choices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Potatoes  Pasta / Rice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Vegetables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400" u="none" strike="noStrike" cap="none"/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chemeClr val="lt1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Salad Bar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Impact"/>
                        <a:ea typeface="Impact"/>
                        <a:cs typeface="Impact"/>
                        <a:sym typeface="Impact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>
                          <a:solidFill>
                            <a:srgbClr val="FFFFFF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Starters or Sweets</a:t>
                      </a:r>
                      <a:endParaRPr sz="14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Impact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7030A0"/>
                          </a:solidFill>
                        </a:rPr>
                        <a:t> Fruit smoothie </a:t>
                      </a:r>
                      <a:endParaRPr sz="1000" u="none" strike="noStrike" cap="none" dirty="0"/>
                    </a:p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strike="noStrike" cap="none" dirty="0">
                          <a:solidFill>
                            <a:srgbClr val="000000"/>
                          </a:solidFill>
                          <a:latin typeface="Impact"/>
                          <a:ea typeface="Impact"/>
                          <a:cs typeface="Impact"/>
                          <a:sym typeface="Impact"/>
                        </a:rPr>
                        <a:t> </a:t>
                      </a:r>
                      <a:endParaRPr sz="100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8200" marR="38200" marT="35275" marB="3527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" name="Google Shape;225;p3"/>
          <p:cNvSpPr txBox="1"/>
          <p:nvPr/>
        </p:nvSpPr>
        <p:spPr>
          <a:xfrm>
            <a:off x="109055" y="1112159"/>
            <a:ext cx="2251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7030A0"/>
                </a:solidFill>
                <a:latin typeface="Impact"/>
                <a:ea typeface="Impact"/>
                <a:cs typeface="Impact"/>
                <a:sym typeface="Impact"/>
              </a:rPr>
              <a:t>WEEK THREE</a:t>
            </a:r>
            <a:endParaRPr sz="2800" b="0" i="0" u="none" strike="noStrike" cap="none">
              <a:solidFill>
                <a:srgbClr val="7030A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61883" y="160093"/>
            <a:ext cx="5134620" cy="101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 dirty="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FIRST &amp; PRIMARY SCHOOL</a:t>
            </a:r>
          </a:p>
          <a:p>
            <a:pPr>
              <a:buSzPts val="3600"/>
            </a:pPr>
            <a:r>
              <a:rPr lang="en-GB" sz="3600" dirty="0">
                <a:solidFill>
                  <a:schemeClr val="accent6"/>
                </a:solidFill>
                <a:latin typeface="Impact"/>
                <a:ea typeface="Impact"/>
                <a:cs typeface="Impact"/>
              </a:rPr>
              <a:t>                    MENU 2023</a:t>
            </a:r>
          </a:p>
        </p:txBody>
      </p:sp>
      <p:sp>
        <p:nvSpPr>
          <p:cNvPr id="227" name="Google Shape;227;p3"/>
          <p:cNvSpPr txBox="1"/>
          <p:nvPr/>
        </p:nvSpPr>
        <p:spPr>
          <a:xfrm>
            <a:off x="1389826" y="2005357"/>
            <a:ext cx="1708798" cy="178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Mince &amp; cobblers</a:t>
            </a:r>
            <a:endParaRPr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"/>
          <p:cNvSpPr txBox="1"/>
          <p:nvPr/>
        </p:nvSpPr>
        <p:spPr>
          <a:xfrm>
            <a:off x="1381937" y="3573016"/>
            <a:ext cx="17268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 Potatoes of the day </a:t>
            </a:r>
          </a:p>
        </p:txBody>
      </p:sp>
      <p:sp>
        <p:nvSpPr>
          <p:cNvPr id="229" name="Google Shape;229;p3"/>
          <p:cNvSpPr txBox="1"/>
          <p:nvPr/>
        </p:nvSpPr>
        <p:spPr>
          <a:xfrm>
            <a:off x="1425950" y="4289325"/>
            <a:ext cx="1726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1390424" y="4903840"/>
            <a:ext cx="17150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 txBox="1"/>
          <p:nvPr/>
        </p:nvSpPr>
        <p:spPr>
          <a:xfrm>
            <a:off x="3152799" y="4911426"/>
            <a:ext cx="16152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4768060" y="4911427"/>
            <a:ext cx="172955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6537173" y="4903838"/>
            <a:ext cx="170067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8199956" y="4911548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Salads</a:t>
            </a:r>
            <a:endParaRPr sz="1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3099150" y="1985238"/>
            <a:ext cx="17295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</a:rPr>
              <a:t>Fish cake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"/>
          <p:cNvSpPr txBox="1"/>
          <p:nvPr/>
        </p:nvSpPr>
        <p:spPr>
          <a:xfrm>
            <a:off x="3152799" y="3611102"/>
            <a:ext cx="161526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Oven baked waffles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7" name="Google Shape;237;p3"/>
          <p:cNvSpPr txBox="1"/>
          <p:nvPr/>
        </p:nvSpPr>
        <p:spPr>
          <a:xfrm>
            <a:off x="3156300" y="4332525"/>
            <a:ext cx="16152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3130757" y="5368026"/>
            <a:ext cx="16408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 </a:t>
            </a: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Fruit cheesecake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4771575" y="1984700"/>
            <a:ext cx="1765500" cy="18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endParaRPr lang="en-GB" sz="10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Roast of the Day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"/>
          <p:cNvSpPr txBox="1"/>
          <p:nvPr/>
        </p:nvSpPr>
        <p:spPr>
          <a:xfrm>
            <a:off x="4768060" y="3580177"/>
            <a:ext cx="1769113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 </a:t>
            </a: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Potatoes</a:t>
            </a:r>
            <a:r>
              <a:rPr lang="en-GB" sz="1000" b="1" dirty="0">
                <a:solidFill>
                  <a:srgbClr val="7030A0"/>
                </a:solidFill>
              </a:rPr>
              <a:t> of the day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"/>
          <p:cNvSpPr txBox="1"/>
          <p:nvPr/>
        </p:nvSpPr>
        <p:spPr>
          <a:xfrm>
            <a:off x="4789625" y="4218176"/>
            <a:ext cx="172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"/>
          <p:cNvSpPr txBox="1"/>
          <p:nvPr/>
        </p:nvSpPr>
        <p:spPr>
          <a:xfrm>
            <a:off x="4769805" y="5456603"/>
            <a:ext cx="1725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Sprinkle cake</a:t>
            </a:r>
            <a:r>
              <a:rPr lang="en-GB" sz="1000" b="1" dirty="0">
                <a:solidFill>
                  <a:srgbClr val="7030A0"/>
                </a:solidFill>
              </a:rPr>
              <a:t> </a:t>
            </a:r>
            <a:endParaRPr lang="en-US" sz="1000" b="1" dirty="0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"/>
          <p:cNvSpPr txBox="1"/>
          <p:nvPr/>
        </p:nvSpPr>
        <p:spPr>
          <a:xfrm>
            <a:off x="6554450" y="2001625"/>
            <a:ext cx="1636800" cy="15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endParaRPr lang="en-GB" sz="1100" b="1" dirty="0">
              <a:solidFill>
                <a:srgbClr val="7030A0"/>
              </a:solidFill>
            </a:endParaRPr>
          </a:p>
          <a:p>
            <a:pPr algn="ctr">
              <a:buSzPts val="1000"/>
            </a:pPr>
            <a:r>
              <a:rPr lang="en-GB" sz="1100" b="1" dirty="0">
                <a:solidFill>
                  <a:srgbClr val="7030A0"/>
                </a:solidFill>
              </a:rPr>
              <a:t>Pasta with meatballs </a:t>
            </a: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19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In tomato sauce or gravy</a:t>
            </a: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"/>
          <p:cNvSpPr txBox="1"/>
          <p:nvPr/>
        </p:nvSpPr>
        <p:spPr>
          <a:xfrm>
            <a:off x="6537175" y="3565075"/>
            <a:ext cx="164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Crusty Bread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6524168" y="4326655"/>
            <a:ext cx="16491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 txBox="1"/>
          <p:nvPr/>
        </p:nvSpPr>
        <p:spPr>
          <a:xfrm>
            <a:off x="6673644" y="5564505"/>
            <a:ext cx="164550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1000"/>
            </a:pPr>
            <a:r>
              <a:rPr lang="en-GB" sz="1000" b="1" dirty="0">
                <a:solidFill>
                  <a:srgbClr val="7030A0"/>
                </a:solidFill>
              </a:rPr>
              <a:t>Flapjack</a:t>
            </a:r>
            <a:endParaRPr lang="en-GB"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7" name="Google Shape;247;p3"/>
          <p:cNvSpPr txBox="1"/>
          <p:nvPr/>
        </p:nvSpPr>
        <p:spPr>
          <a:xfrm>
            <a:off x="8199950" y="1984699"/>
            <a:ext cx="14970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GB" sz="1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Chicken </a:t>
            </a: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nuggets or pasta pot </a:t>
            </a:r>
            <a:endParaRPr sz="10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 txBox="1"/>
          <p:nvPr/>
        </p:nvSpPr>
        <p:spPr>
          <a:xfrm>
            <a:off x="8199950" y="3519899"/>
            <a:ext cx="1486800" cy="6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Chips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 txBox="1"/>
          <p:nvPr/>
        </p:nvSpPr>
        <p:spPr>
          <a:xfrm>
            <a:off x="8199950" y="4315426"/>
            <a:ext cx="14970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Seasonal Vegetables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/>
          <p:nvPr/>
        </p:nvSpPr>
        <p:spPr>
          <a:xfrm>
            <a:off x="8199957" y="5452931"/>
            <a:ext cx="1507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School Pudding of the Day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609" y="213427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049" y="2540669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599" y="3380955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7051" y="2282371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413" y="3394974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6843" y="5941768"/>
            <a:ext cx="123600" cy="1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2591" y="282375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1482" y="5883816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463" y="2262772"/>
            <a:ext cx="123170" cy="12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8723" y="2599682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5735" y="3267736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1130" y="588382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52100" y="98925"/>
            <a:ext cx="1400124" cy="14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7806" y="64825"/>
            <a:ext cx="1849144" cy="13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79450" y="98925"/>
            <a:ext cx="1486800" cy="129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49" y="2838669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276" y="2067334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0501" y="2540671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6263" y="3298736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08513" y="3318610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7838" y="2874497"/>
            <a:ext cx="123300" cy="1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0475" y="6106925"/>
            <a:ext cx="1130525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"/>
          <p:cNvSpPr txBox="1"/>
          <p:nvPr/>
        </p:nvSpPr>
        <p:spPr>
          <a:xfrm>
            <a:off x="3897313" y="1209900"/>
            <a:ext cx="29322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2268425" y="1317525"/>
            <a:ext cx="1486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Homemade Dish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1239" y="1362224"/>
            <a:ext cx="181800" cy="1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" descr="C:\Users\Karen.Dickinson\AppData\Local\Microsoft\Windows\Temporary Internet Files\Content.Outlook\5TACJGBN\047 Home Mad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0780" y="5883820"/>
            <a:ext cx="123300" cy="1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E1FA591FBEA4458AB8F8C125FA517F" ma:contentTypeVersion="6" ma:contentTypeDescription="Create a new document." ma:contentTypeScope="" ma:versionID="31acd39a06a7c3b89f5c8d8bd27afeb0">
  <xsd:schema xmlns:xsd="http://www.w3.org/2001/XMLSchema" xmlns:xs="http://www.w3.org/2001/XMLSchema" xmlns:p="http://schemas.microsoft.com/office/2006/metadata/properties" xmlns:ns2="c618ec15-e105-4a2d-8d61-1b82b52e01db" xmlns:ns3="5463e1ec-1b19-4653-920e-8e0a1cb9f16e" targetNamespace="http://schemas.microsoft.com/office/2006/metadata/properties" ma:root="true" ma:fieldsID="87c081f307fef451f8569b325bc8ca8f" ns2:_="" ns3:_="">
    <xsd:import namespace="c618ec15-e105-4a2d-8d61-1b82b52e01db"/>
    <xsd:import namespace="5463e1ec-1b19-4653-920e-8e0a1cb9f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8ec15-e105-4a2d-8d61-1b82b52e01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3e1ec-1b19-4653-920e-8e0a1cb9f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63e1ec-1b19-4653-920e-8e0a1cb9f16e">
      <UserInfo>
        <DisplayName>Jane Bryson</DisplayName>
        <AccountId>47</AccountId>
        <AccountType/>
      </UserInfo>
      <UserInfo>
        <DisplayName>Gillian Arnott</DisplayName>
        <AccountId>13</AccountId>
        <AccountType/>
      </UserInfo>
      <UserInfo>
        <DisplayName>Jackie Robson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960750-3FF8-487F-BD8C-704D54523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3A569-3AEE-455F-A1BD-F2508DBA2D6E}">
  <ds:schemaRefs>
    <ds:schemaRef ds:uri="5463e1ec-1b19-4653-920e-8e0a1cb9f16e"/>
    <ds:schemaRef ds:uri="c618ec15-e105-4a2d-8d61-1b82b52e01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2FBD260-92F4-4D2E-9728-22C4CCEDC1FF}">
  <ds:schemaRefs>
    <ds:schemaRef ds:uri="http://purl.org/dc/elements/1.1/"/>
    <ds:schemaRef ds:uri="http://schemas.microsoft.com/office/2006/metadata/properties"/>
    <ds:schemaRef ds:uri="c618ec15-e105-4a2d-8d61-1b82b52e01db"/>
    <ds:schemaRef ds:uri="5463e1ec-1b19-4653-920e-8e0a1cb9f16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511</Words>
  <Application>Microsoft Office PowerPoint</Application>
  <PresentationFormat>A4 Paper (210x297 mm)</PresentationFormat>
  <Paragraphs>252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Kennedy</dc:creator>
  <cp:lastModifiedBy>Caroline Kennedy</cp:lastModifiedBy>
  <cp:revision>260</cp:revision>
  <cp:lastPrinted>2023-05-02T11:56:35Z</cp:lastPrinted>
  <dcterms:modified xsi:type="dcterms:W3CDTF">2023-05-09T08:36:19Z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30400</vt:r8>
  </property>
  <property fmtid="{D5CDD505-2E9C-101B-9397-08002B2CF9AE}" pid="3" name="ContentTypeId">
    <vt:lpwstr>0x01010094E1FA591FBEA4458AB8F8C125FA517F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