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7A9FCD6-EF14-4161-B1D6-0EB42863D293}">
  <a:tblStyle styleId="{F7A9FCD6-EF14-4161-B1D6-0EB42863D293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2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155"/>
            <a:ext cx="5438139" cy="4466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772969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9768" y="4715155"/>
            <a:ext cx="5438139" cy="4466986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79768" y="4715155"/>
            <a:ext cx="5438139" cy="44669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79768" y="4715155"/>
            <a:ext cx="5438139" cy="4466986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Shape 448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lIns="91275" tIns="45625" rIns="91275" bIns="456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42950" y="2130425"/>
            <a:ext cx="8420099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1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7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0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0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437514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035550" y="1600200"/>
            <a:ext cx="437514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95300" y="1535112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5032110" y="1535112"/>
            <a:ext cx="437858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5032110" y="2174875"/>
            <a:ext cx="437858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5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95300" y="1435100"/>
            <a:ext cx="3259005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941644" y="4800600"/>
            <a:ext cx="59435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941644" y="612775"/>
            <a:ext cx="5943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941644" y="5367337"/>
            <a:ext cx="59435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7.png"/><Relationship Id="rId1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12" Type="http://schemas.openxmlformats.org/officeDocument/2006/relationships/image" Target="../media/image2.png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5" Type="http://schemas.openxmlformats.org/officeDocument/2006/relationships/image" Target="../media/image6.png"/><Relationship Id="rId10" Type="http://schemas.openxmlformats.org/officeDocument/2006/relationships/image" Target="../media/image4.png"/><Relationship Id="rId19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10.png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5.png"/><Relationship Id="rId18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12" Type="http://schemas.openxmlformats.org/officeDocument/2006/relationships/image" Target="../media/image2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.png"/><Relationship Id="rId5" Type="http://schemas.openxmlformats.org/officeDocument/2006/relationships/image" Target="../media/image7.png"/><Relationship Id="rId1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Shape 89"/>
          <p:cNvGraphicFramePr/>
          <p:nvPr>
            <p:extLst>
              <p:ext uri="{D42A27DB-BD31-4B8C-83A1-F6EECF244321}">
                <p14:modId xmlns:p14="http://schemas.microsoft.com/office/powerpoint/2010/main" val="2137939722"/>
              </p:ext>
            </p:extLst>
          </p:nvPr>
        </p:nvGraphicFramePr>
        <p:xfrm>
          <a:off x="128464" y="1472557"/>
          <a:ext cx="9598250" cy="4615412"/>
        </p:xfrm>
        <a:graphic>
          <a:graphicData uri="http://schemas.openxmlformats.org/drawingml/2006/table">
            <a:tbl>
              <a:tblPr>
                <a:noFill/>
                <a:tableStyleId>{F7A9FCD6-EF14-4161-B1D6-0EB42863D293}</a:tableStyleId>
              </a:tblPr>
              <a:tblGrid>
                <a:gridCol w="1178925"/>
                <a:gridCol w="1694400"/>
                <a:gridCol w="1657675"/>
                <a:gridCol w="1733700"/>
                <a:gridCol w="1690250"/>
                <a:gridCol w="1643300"/>
              </a:tblGrid>
              <a:tr h="360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41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Salmon Fillet / Salmon Bites</a:t>
                      </a: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Spaghetti Bolognaise or Lasagne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 </a:t>
                      </a:r>
                      <a:endParaRPr lang="en-GB"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Roast </a:t>
                      </a: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Chicken with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Yorkshire Pudding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Chicken Curry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Homemade Pizza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Slice</a:t>
                      </a: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chemeClr val="dk2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chemeClr val="dk2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705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Jacket Potato Wedges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Warm Garlic Bread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chemeClr val="dk2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 Warm Crusty Bread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Roast Potatoes           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New Potatoes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  Crusty Bread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Wholemeal Rice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 Couscous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New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Chips 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Pasta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473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244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  <a:tr h="585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Fruit Muffin with a Glass of Milk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Homemade Fruit  Sponge with Custard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Shortbread Biscuit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with Slice of Fruit and Glass of Milk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Fruit Crumble or Apple Pie with Ice Cream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chemeClr val="dk2"/>
                          </a:solidFill>
                        </a:rPr>
                        <a:t>Flapjack with a Glass of Milk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7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0" name="Shape 90"/>
          <p:cNvSpPr txBox="1"/>
          <p:nvPr/>
        </p:nvSpPr>
        <p:spPr>
          <a:xfrm>
            <a:off x="68627" y="982732"/>
            <a:ext cx="2586796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</a:p>
        </p:txBody>
      </p:sp>
      <p:sp>
        <p:nvSpPr>
          <p:cNvPr id="91" name="Shape 91"/>
          <p:cNvSpPr/>
          <p:nvPr/>
        </p:nvSpPr>
        <p:spPr>
          <a:xfrm>
            <a:off x="1557858" y="6143687"/>
            <a:ext cx="689354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Fruit, Yoghurt  and Bread available daily  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                  </a:t>
            </a:r>
            <a:r>
              <a:rPr lang="en-GB" sz="1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58741" y="538114"/>
            <a:ext cx="514208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</a:p>
        </p:txBody>
      </p:sp>
      <p:pic>
        <p:nvPicPr>
          <p:cNvPr id="93" name="Shape 93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51506" y="2112902"/>
            <a:ext cx="141904" cy="1450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05650" y="1862465"/>
            <a:ext cx="142597" cy="141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22650" y="3319896"/>
            <a:ext cx="1287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1211126" y="1421473"/>
            <a:ext cx="130785" cy="1336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935896" y="1401083"/>
            <a:ext cx="127581" cy="129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424066" y="974567"/>
            <a:ext cx="135268" cy="140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457340" y="3323496"/>
            <a:ext cx="1287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211126" y="2648835"/>
            <a:ext cx="125247" cy="127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380035" y="332349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93198" y="428608"/>
            <a:ext cx="126624" cy="126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901663" y="432558"/>
            <a:ext cx="122660" cy="122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55304" y="999825"/>
            <a:ext cx="123065" cy="127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433891" y="2648836"/>
            <a:ext cx="127995" cy="127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107676" y="163119"/>
            <a:ext cx="173434" cy="178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5128800" y="379038"/>
            <a:ext cx="168473" cy="167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125755" y="612100"/>
            <a:ext cx="176651" cy="176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31510" y="829996"/>
            <a:ext cx="170897" cy="16982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5226273" y="100015"/>
            <a:ext cx="129908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Homemade Dish</a:t>
            </a:r>
          </a:p>
        </p:txBody>
      </p:sp>
      <p:pic>
        <p:nvPicPr>
          <p:cNvPr id="112" name="Shape 11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117264" y="1067040"/>
            <a:ext cx="180239" cy="183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34546" y="163119"/>
            <a:ext cx="158420" cy="161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35478" y="421895"/>
            <a:ext cx="157488" cy="160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041414" y="647160"/>
            <a:ext cx="170897" cy="174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40796" y="852475"/>
            <a:ext cx="174678" cy="178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050609" y="1088386"/>
            <a:ext cx="159783" cy="162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34314" y="142085"/>
            <a:ext cx="158803" cy="164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37847" y="385527"/>
            <a:ext cx="151739" cy="15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237847" y="597939"/>
            <a:ext cx="168811" cy="175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240903" y="815389"/>
            <a:ext cx="159678" cy="159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237847" y="1014966"/>
            <a:ext cx="178385" cy="181729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5238817" y="333848"/>
            <a:ext cx="150793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Celery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5236126" y="538389"/>
            <a:ext cx="183957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Cereals Containing Gluten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5260078" y="785618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Crustaceans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5267796" y="1001305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Eggs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7130707" y="331343"/>
            <a:ext cx="111470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Lupin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7126863" y="595983"/>
            <a:ext cx="1115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Milk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7119746" y="807266"/>
            <a:ext cx="112566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Molluscs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7119746" y="1014966"/>
            <a:ext cx="111810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Mustard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8366372" y="86021"/>
            <a:ext cx="107464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Nuts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8360725" y="305839"/>
            <a:ext cx="113678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Peanuts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8347111" y="547070"/>
            <a:ext cx="112231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Sesame Seeds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8367084" y="767220"/>
            <a:ext cx="107447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Soya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8366372" y="955016"/>
            <a:ext cx="1209807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Sulphur Dioxide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7130707" y="118744"/>
            <a:ext cx="99034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</a:t>
            </a:r>
          </a:p>
        </p:txBody>
      </p:sp>
      <p:pic>
        <p:nvPicPr>
          <p:cNvPr id="137" name="Shape 13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-1270130" y="428608"/>
            <a:ext cx="128961" cy="133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48851" y="3253911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052400" y="4273525"/>
            <a:ext cx="141900" cy="14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317887" y="216698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338275" y="2257915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369168" y="5911690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64874" y="2253123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66200" y="3309962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621908" y="3381459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23901" y="4632625"/>
            <a:ext cx="1239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853124" y="3369560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340829" y="335990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465170" y="5909448"/>
            <a:ext cx="1326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597325" y="5909905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27078" y="5911707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Shape 15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58106" y="2163777"/>
            <a:ext cx="1332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191311" y="2169324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201629" y="3332886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408633" y="2738375"/>
            <a:ext cx="1284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60652" y="5909448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523964" y="590989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01675" y="3309920"/>
            <a:ext cx="138000" cy="14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493808" y="3365960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45997" y="4172613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091700" y="5910056"/>
            <a:ext cx="1284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Shape 17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211107" y="2204081"/>
            <a:ext cx="1284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831737" y="3374266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337512" y="5909437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706378" y="3362810"/>
            <a:ext cx="1332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578007" y="2171821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706410" y="216692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97892" y="2200775"/>
            <a:ext cx="1332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211472" y="5912294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159437" y="3450246"/>
            <a:ext cx="126900" cy="1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34850" y="3438110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740715" y="5917100"/>
            <a:ext cx="122700" cy="1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56352" y="2166276"/>
            <a:ext cx="1332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038875" y="4002601"/>
            <a:ext cx="139200" cy="1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159445" y="678651"/>
            <a:ext cx="1308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489604" y="84192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831096" y="2206314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082997" y="220392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62265" y="3294710"/>
            <a:ext cx="139800" cy="14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993201" y="338724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318912" y="3235704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863415" y="3333936"/>
            <a:ext cx="126900" cy="1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0" y="-45375"/>
            <a:ext cx="50313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480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SUMMER MENU 2017</a:t>
            </a:r>
          </a:p>
        </p:txBody>
      </p:sp>
      <p:pic>
        <p:nvPicPr>
          <p:cNvPr id="208" name="Shape 20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494818" y="4092298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128475" y="6089725"/>
            <a:ext cx="1209800" cy="6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746000" y="4345276"/>
            <a:ext cx="139200" cy="1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81776" y="59123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839578" y="5912303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211250" y="5909905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619082" y="325481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789306" y="327467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425802" y="4217021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443207" y="4395602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67676" y="59123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619827" y="5915146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898532" y="5909902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190714" y="3201027"/>
            <a:ext cx="133200" cy="13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496878" y="320417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353682" y="3201027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Shape 235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469415" y="3255861"/>
            <a:ext cx="126900" cy="12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194017" y="4243724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207976" y="590945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8363442" y="5912299"/>
            <a:ext cx="1266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517428" y="5909896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337535" y="534939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468929" y="5351651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77835" y="533724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07698" y="536516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25060" y="536266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121051" y="5348932"/>
            <a:ext cx="122100" cy="12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139079" y="536517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782066" y="5337251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562404" y="536267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251175" y="5345807"/>
            <a:ext cx="122100" cy="12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597325" y="5346555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264175" y="5368280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913288" y="5350180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696750" y="5368230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378300" y="5348891"/>
            <a:ext cx="122100" cy="12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477799" y="53390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799249" y="53390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219574" y="53534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961349" y="53390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Shape 260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45349" y="5339051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64900" y="5338892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0675" y="5338892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76450" y="5353617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Shape 26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10900" y="5338892"/>
            <a:ext cx="122100" cy="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Shape 26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02225" y="5338892"/>
            <a:ext cx="122100" cy="12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/>
          <p:nvPr/>
        </p:nvSpPr>
        <p:spPr>
          <a:xfrm>
            <a:off x="1310821" y="6204694"/>
            <a:ext cx="7115854" cy="8002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Fruit, Yoghurt  and Bread available daily 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271" name="Shape 271"/>
          <p:cNvGraphicFramePr/>
          <p:nvPr>
            <p:extLst>
              <p:ext uri="{D42A27DB-BD31-4B8C-83A1-F6EECF244321}">
                <p14:modId xmlns:p14="http://schemas.microsoft.com/office/powerpoint/2010/main" val="1661361944"/>
              </p:ext>
            </p:extLst>
          </p:nvPr>
        </p:nvGraphicFramePr>
        <p:xfrm>
          <a:off x="218277" y="1497169"/>
          <a:ext cx="9507375" cy="4587085"/>
        </p:xfrm>
        <a:graphic>
          <a:graphicData uri="http://schemas.openxmlformats.org/drawingml/2006/table">
            <a:tbl>
              <a:tblPr>
                <a:noFill/>
                <a:tableStyleId>{F7A9FCD6-EF14-4161-B1D6-0EB42863D293}</a:tableStyleId>
              </a:tblPr>
              <a:tblGrid>
                <a:gridCol w="1087250"/>
                <a:gridCol w="1685450"/>
                <a:gridCol w="1700300"/>
                <a:gridCol w="1756075"/>
                <a:gridCol w="1656175"/>
                <a:gridCol w="1622125"/>
              </a:tblGrid>
              <a:tr h="360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9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Fish cake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4F6128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Jacket Potato with a Choice of Fillings</a:t>
                      </a:r>
                      <a:r>
                        <a:rPr lang="en-GB" sz="1000" b="1" u="none" strike="noStrike" cap="none" dirty="0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Savoury Mince Pie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Roast </a:t>
                      </a: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 Beef </a:t>
                      </a: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with Yorkshire Pudding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 </a:t>
                      </a: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Quiche</a:t>
                      </a:r>
                      <a:endParaRPr lang="en-GB"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Casserole </a:t>
                      </a: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of the Day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Or Pork Marengo</a:t>
                      </a: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Jacket </a:t>
                      </a: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Jacket Potato with a Choice of Filling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642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Jacket Potato Wedges Crusty Bread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Creamed Potatoes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Parsley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Roast Potatoes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New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 Basmati Rice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Parsley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Chips 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Pasta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232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356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Seasonal Salad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  <a:tr h="841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Chocolate Brownie with a Glass of Milk</a:t>
                      </a:r>
                      <a:r>
                        <a:rPr lang="en-GB" sz="1000" b="1" u="none" strike="noStrike" cap="none">
                          <a:solidFill>
                            <a:srgbClr val="4F612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4F6128"/>
                          </a:solidFill>
                        </a:rPr>
                        <a:t>Peach / Fruit Sponge with Custard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Jelly </a:t>
                      </a: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and Ice Cream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Iced Cake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Homemade </a:t>
                      </a: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Biscuit with a Slice of Fruit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>
                        <a:solidFill>
                          <a:srgbClr val="4F6128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30588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72" name="Shape 272"/>
          <p:cNvSpPr txBox="1"/>
          <p:nvPr/>
        </p:nvSpPr>
        <p:spPr>
          <a:xfrm>
            <a:off x="79234" y="1026229"/>
            <a:ext cx="254830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58765" y="579610"/>
            <a:ext cx="524289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</a:p>
        </p:txBody>
      </p:sp>
      <p:pic>
        <p:nvPicPr>
          <p:cNvPr id="274" name="Shape 274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39687" y="830937"/>
            <a:ext cx="168473" cy="167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Shape 27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250342" y="1146307"/>
            <a:ext cx="154385" cy="159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976725" y="823620"/>
            <a:ext cx="168811" cy="175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963112" y="1094686"/>
            <a:ext cx="180239" cy="183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960054" y="1376617"/>
            <a:ext cx="151739" cy="15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279298" y="1409549"/>
            <a:ext cx="159678" cy="159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279298" y="1693477"/>
            <a:ext cx="176651" cy="176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971525" y="1693477"/>
            <a:ext cx="174678" cy="178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273542" y="1977250"/>
            <a:ext cx="170897" cy="174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Shape 283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50342" y="2199876"/>
            <a:ext cx="170897" cy="169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937509" y="2207432"/>
            <a:ext cx="159783" cy="162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250342" y="2443823"/>
            <a:ext cx="157488" cy="160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956903" y="2423225"/>
            <a:ext cx="158803" cy="164872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Shape 287"/>
          <p:cNvSpPr txBox="1"/>
          <p:nvPr/>
        </p:nvSpPr>
        <p:spPr>
          <a:xfrm>
            <a:off x="5198535" y="102040"/>
            <a:ext cx="129908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Homemade Dish</a:t>
            </a:r>
          </a:p>
        </p:txBody>
      </p:sp>
      <p:pic>
        <p:nvPicPr>
          <p:cNvPr id="288" name="Shape 28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88569" y="148141"/>
            <a:ext cx="179127" cy="18479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Shape 289"/>
          <p:cNvSpPr txBox="1"/>
          <p:nvPr/>
        </p:nvSpPr>
        <p:spPr>
          <a:xfrm>
            <a:off x="5207485" y="324511"/>
            <a:ext cx="150793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Celery</a:t>
            </a:r>
          </a:p>
        </p:txBody>
      </p:sp>
      <p:pic>
        <p:nvPicPr>
          <p:cNvPr id="290" name="Shape 290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2966" y="379037"/>
            <a:ext cx="168473" cy="167944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Shape 291"/>
          <p:cNvSpPr txBox="1"/>
          <p:nvPr/>
        </p:nvSpPr>
        <p:spPr>
          <a:xfrm>
            <a:off x="5207485" y="555870"/>
            <a:ext cx="183957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Cereals Containing Gluten </a:t>
            </a:r>
          </a:p>
        </p:txBody>
      </p:sp>
      <p:pic>
        <p:nvPicPr>
          <p:cNvPr id="292" name="Shape 29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102966" y="606320"/>
            <a:ext cx="176651" cy="176097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Shape 293"/>
          <p:cNvSpPr txBox="1"/>
          <p:nvPr/>
        </p:nvSpPr>
        <p:spPr>
          <a:xfrm>
            <a:off x="5226273" y="785618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Crustaceans</a:t>
            </a:r>
          </a:p>
        </p:txBody>
      </p:sp>
      <p:pic>
        <p:nvPicPr>
          <p:cNvPr id="294" name="Shape 294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113087" y="835791"/>
            <a:ext cx="170897" cy="169827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 txBox="1"/>
          <p:nvPr/>
        </p:nvSpPr>
        <p:spPr>
          <a:xfrm>
            <a:off x="5240296" y="1001305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Eggs</a:t>
            </a:r>
          </a:p>
        </p:txBody>
      </p:sp>
      <p:pic>
        <p:nvPicPr>
          <p:cNvPr id="296" name="Shape 29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99378" y="1054499"/>
            <a:ext cx="180239" cy="183619"/>
          </a:xfrm>
          <a:prstGeom prst="rect">
            <a:avLst/>
          </a:prstGeom>
          <a:noFill/>
          <a:ln>
            <a:noFill/>
          </a:ln>
        </p:spPr>
      </p:pic>
      <p:sp>
        <p:nvSpPr>
          <p:cNvPr id="297" name="Shape 297"/>
          <p:cNvSpPr txBox="1"/>
          <p:nvPr/>
        </p:nvSpPr>
        <p:spPr>
          <a:xfrm>
            <a:off x="7160052" y="95417"/>
            <a:ext cx="94673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</a:t>
            </a:r>
          </a:p>
        </p:txBody>
      </p:sp>
      <p:pic>
        <p:nvPicPr>
          <p:cNvPr id="298" name="Shape 29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043213" y="145694"/>
            <a:ext cx="170897" cy="174101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Shape 299"/>
          <p:cNvSpPr txBox="1"/>
          <p:nvPr/>
        </p:nvSpPr>
        <p:spPr>
          <a:xfrm>
            <a:off x="7161207" y="272384"/>
            <a:ext cx="111470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Lupin</a:t>
            </a:r>
          </a:p>
        </p:txBody>
      </p:sp>
      <p:pic>
        <p:nvPicPr>
          <p:cNvPr id="300" name="Shape 300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058464" y="338745"/>
            <a:ext cx="157488" cy="160943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Shape 301"/>
          <p:cNvSpPr txBox="1"/>
          <p:nvPr/>
        </p:nvSpPr>
        <p:spPr>
          <a:xfrm>
            <a:off x="7160052" y="484816"/>
            <a:ext cx="1115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Milk</a:t>
            </a:r>
          </a:p>
        </p:txBody>
      </p:sp>
      <p:pic>
        <p:nvPicPr>
          <p:cNvPr id="302" name="Shape 30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058464" y="541127"/>
            <a:ext cx="170897" cy="174646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Shape 303"/>
          <p:cNvSpPr txBox="1"/>
          <p:nvPr/>
        </p:nvSpPr>
        <p:spPr>
          <a:xfrm>
            <a:off x="7119821" y="689327"/>
            <a:ext cx="112566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Molluscs</a:t>
            </a:r>
          </a:p>
        </p:txBody>
      </p:sp>
      <p:pic>
        <p:nvPicPr>
          <p:cNvPr id="304" name="Shape 304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046785" y="775554"/>
            <a:ext cx="161501" cy="165045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Shape 305"/>
          <p:cNvSpPr txBox="1"/>
          <p:nvPr/>
        </p:nvSpPr>
        <p:spPr>
          <a:xfrm>
            <a:off x="7128661" y="877742"/>
            <a:ext cx="111810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Mustard</a:t>
            </a:r>
          </a:p>
        </p:txBody>
      </p:sp>
      <p:pic>
        <p:nvPicPr>
          <p:cNvPr id="306" name="Shape 306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056167" y="975859"/>
            <a:ext cx="159783" cy="162272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Shape 307"/>
          <p:cNvSpPr txBox="1"/>
          <p:nvPr/>
        </p:nvSpPr>
        <p:spPr>
          <a:xfrm>
            <a:off x="8262909" y="89444"/>
            <a:ext cx="11651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Nuts</a:t>
            </a:r>
          </a:p>
        </p:txBody>
      </p:sp>
      <p:pic>
        <p:nvPicPr>
          <p:cNvPr id="308" name="Shape 308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157236" y="151481"/>
            <a:ext cx="158803" cy="164872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Shape 309"/>
          <p:cNvSpPr txBox="1"/>
          <p:nvPr/>
        </p:nvSpPr>
        <p:spPr>
          <a:xfrm>
            <a:off x="8277067" y="272385"/>
            <a:ext cx="113678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Peanuts</a:t>
            </a:r>
          </a:p>
        </p:txBody>
      </p:sp>
      <p:pic>
        <p:nvPicPr>
          <p:cNvPr id="310" name="Shape 310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170893" y="334048"/>
            <a:ext cx="151739" cy="153672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Shape 311"/>
          <p:cNvSpPr txBox="1"/>
          <p:nvPr/>
        </p:nvSpPr>
        <p:spPr>
          <a:xfrm>
            <a:off x="8284250" y="478574"/>
            <a:ext cx="120215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Sesame Seeds</a:t>
            </a:r>
          </a:p>
        </p:txBody>
      </p:sp>
      <p:pic>
        <p:nvPicPr>
          <p:cNvPr id="312" name="Shape 312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66903" y="535685"/>
            <a:ext cx="168811" cy="175263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 txBox="1"/>
          <p:nvPr/>
        </p:nvSpPr>
        <p:spPr>
          <a:xfrm>
            <a:off x="8294117" y="651375"/>
            <a:ext cx="1192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Soya</a:t>
            </a:r>
          </a:p>
        </p:txBody>
      </p:sp>
      <p:pic>
        <p:nvPicPr>
          <p:cNvPr id="314" name="Shape 314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176036" y="734893"/>
            <a:ext cx="159678" cy="159179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Shape 315"/>
          <p:cNvSpPr txBox="1"/>
          <p:nvPr/>
        </p:nvSpPr>
        <p:spPr>
          <a:xfrm>
            <a:off x="8301796" y="835791"/>
            <a:ext cx="132032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Sulphur Dioxide</a:t>
            </a:r>
          </a:p>
        </p:txBody>
      </p:sp>
      <p:pic>
        <p:nvPicPr>
          <p:cNvPr id="316" name="Shape 316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85310" y="939630"/>
            <a:ext cx="150403" cy="15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Shape 317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-952562" y="2677125"/>
            <a:ext cx="150403" cy="15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Shape 31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962950" y="1949355"/>
            <a:ext cx="170897" cy="174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Shape 32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16601" y="2831550"/>
            <a:ext cx="137700" cy="13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Shape 32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52951" y="5993567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14991" y="4354017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17471" y="2249082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164699" y="2149341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91592" y="2149348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15501" y="2148907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Shape 32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81529" y="2831550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564390" y="2359925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Shape 32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19324" y="3095449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Shape 33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719324" y="2373598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Shape 33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043715" y="2359925"/>
            <a:ext cx="117900" cy="11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75876" y="5994776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373713" y="2345577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Shape 33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305094" y="5988929"/>
            <a:ext cx="135300" cy="1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Shape 33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240296" y="2841441"/>
            <a:ext cx="138600" cy="1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839574" y="2251938"/>
            <a:ext cx="126900" cy="1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12141" y="2378385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Shape 34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46795" y="2151899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6" name="Shape 34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071621" y="2838750"/>
            <a:ext cx="1269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7" name="Shape 34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611014" y="5994764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Shape 34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552984" y="3101302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Shape 35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44598" y="5994322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1" name="Shape 35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767025" y="3095449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2" name="Shape 35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043809" y="4033291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3" name="Shape 35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043809" y="4273830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5921" y="599206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Shape 35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173994" y="5994766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Shape 35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43175" y="5999428"/>
            <a:ext cx="117900" cy="12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Shape 36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584442" y="3125007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Shape 36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496437" y="3435919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Shape 36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812830" y="5354721"/>
            <a:ext cx="135300" cy="1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Shape 363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49678" y="5472409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Shape 36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494471" y="4337089"/>
            <a:ext cx="1344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Shape 36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716646" y="3431716"/>
            <a:ext cx="141300" cy="1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Shape 368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23646" y="3458987"/>
            <a:ext cx="138600" cy="140700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Shape 370"/>
          <p:cNvSpPr txBox="1"/>
          <p:nvPr/>
        </p:nvSpPr>
        <p:spPr>
          <a:xfrm>
            <a:off x="2151" y="6400"/>
            <a:ext cx="51108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480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SUMMER MENU 2017</a:t>
            </a:r>
          </a:p>
        </p:txBody>
      </p:sp>
      <p:pic>
        <p:nvPicPr>
          <p:cNvPr id="372" name="Shape 372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34250" y="6204700"/>
            <a:ext cx="1136774" cy="599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Shape 37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65929" y="307748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Shape 37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41704" y="3126057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Shape 37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6455" y="3573016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Shape 38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195964" y="3142219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903017" y="3573016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Shape 38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352942" y="3141319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Shape 383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473910" y="3143483"/>
            <a:ext cx="138600" cy="14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Shape 38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283321" y="3157399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Shape 38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964967" y="2251785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Shape 38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96076" y="2251357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Shape 38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32778" y="3563716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Shape 38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784213" y="5467774"/>
            <a:ext cx="135300" cy="1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Shape 39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39512" y="2353398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Shape 39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741571" y="2342225"/>
            <a:ext cx="1344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Shape 395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709414" y="3426258"/>
            <a:ext cx="1344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Shape 39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32690" y="3431687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Shape 39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01996" y="3431716"/>
            <a:ext cx="138600" cy="1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Shape 39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97621" y="5353524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Shape 399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14825" y="5358925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Shape 40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53825" y="5352399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Shape 40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47622" y="3454411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Shape 41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341459" y="3460637"/>
            <a:ext cx="134400" cy="13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Shape 41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68056" y="3429616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Shape 412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9320639" y="3420016"/>
            <a:ext cx="141300" cy="14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Shape 41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171400" y="4259300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Shape 414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287575" y="5555775"/>
            <a:ext cx="130500" cy="12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Shape 41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3521" y="555472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Shape 41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495680" y="5551571"/>
            <a:ext cx="135300" cy="1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Shape 41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887724" y="4342511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Shape 42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310818" y="5175597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Shape 42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016706" y="5175597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Shape 4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6428456" y="5172534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Shape 42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678831" y="5187672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Shape 42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8126918" y="5213034"/>
            <a:ext cx="117900" cy="12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Shape 425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15907" y="5172601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Shape 426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117244" y="5175276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Shape 42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18594" y="5184651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Shape 428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24607" y="5170063"/>
            <a:ext cx="125099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Shape 42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21298" y="5213035"/>
            <a:ext cx="125100" cy="12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Shape 430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828075" y="517707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Shape 43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534850" y="517132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Shape 432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959375" y="515317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Shape 433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59400" y="515317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Shape 43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2696671" y="5181364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Shape 43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395196" y="5181364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Shape 436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6093721" y="5181364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Shape 43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7792246" y="5144189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Shape 43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9494496" y="5144189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Shape 43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265737" y="5186474"/>
            <a:ext cx="122100" cy="1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Shape 44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556864" y="5169964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Shape 44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257914" y="5175714"/>
            <a:ext cx="123899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Shape 44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923501" y="5185101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Shape 44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8359589" y="5210464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Shape 44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647464" y="5175714"/>
            <a:ext cx="123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384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967942" y="3563716"/>
            <a:ext cx="131400" cy="1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383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225121" y="3573016"/>
            <a:ext cx="101665" cy="13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/>
        </p:nvSpPr>
        <p:spPr>
          <a:xfrm>
            <a:off x="1360600" y="6210119"/>
            <a:ext cx="7176796" cy="8002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Fruit, Yoghurt  and Bread available daily 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160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Drinking Water is Available Daily on the Dining Room Tables 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451" name="Shape 451"/>
          <p:cNvGraphicFramePr/>
          <p:nvPr>
            <p:extLst>
              <p:ext uri="{D42A27DB-BD31-4B8C-83A1-F6EECF244321}">
                <p14:modId xmlns:p14="http://schemas.microsoft.com/office/powerpoint/2010/main" val="2714639027"/>
              </p:ext>
            </p:extLst>
          </p:nvPr>
        </p:nvGraphicFramePr>
        <p:xfrm>
          <a:off x="200472" y="1628800"/>
          <a:ext cx="9577050" cy="3994650"/>
        </p:xfrm>
        <a:graphic>
          <a:graphicData uri="http://schemas.openxmlformats.org/drawingml/2006/table">
            <a:tbl>
              <a:tblPr>
                <a:noFill/>
                <a:tableStyleId>{F7A9FCD6-EF14-4161-B1D6-0EB42863D293}</a:tableStyleId>
              </a:tblPr>
              <a:tblGrid>
                <a:gridCol w="1008100"/>
                <a:gridCol w="1733800"/>
                <a:gridCol w="1794600"/>
                <a:gridCol w="1728200"/>
                <a:gridCol w="1656175"/>
                <a:gridCol w="1656175"/>
              </a:tblGrid>
              <a:tr h="360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2000" u="none" strike="noStrike" cap="none" dirty="0" smtClean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lang="en-GB" sz="2000" u="none" strike="noStrike" cap="none" dirty="0">
                        <a:solidFill>
                          <a:srgbClr val="FFFFFF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746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 dirty="0" smtClean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Baked Sausage</a:t>
                      </a:r>
                      <a:r>
                        <a:rPr lang="en-GB" sz="1000" b="1" u="none" strike="noStrike" cap="none" dirty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lang="en-GB"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Sweet &amp; Sour of the Day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acket 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Savoury Mince &amp; Dumplings / Shepherd’s Pie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 smtClean="0">
                        <a:solidFill>
                          <a:srgbClr val="4F6128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acket 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Roast </a:t>
                      </a: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Pork  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with Yorkshire Pudding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Tuna 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or Cheese </a:t>
                      </a: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Melt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en-GB"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acket Potato with a Choice of Fillings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Chicken &amp; Sweetcorn Pie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dirty="0">
                          <a:solidFill>
                            <a:srgbClr val="7030A0"/>
                          </a:solidFill>
                        </a:rPr>
                        <a:t>acket Potato with a Choice of Fillings</a:t>
                      </a:r>
                      <a:r>
                        <a:rPr lang="en-GB" sz="1000" b="1" u="none" strike="noStrike" cap="none" dirty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                         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smtClean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smtClean="0">
                          <a:solidFill>
                            <a:srgbClr val="7030A0"/>
                          </a:solidFill>
                        </a:rPr>
                        <a:t>Breaded Fish or Salmon portion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 smtClean="0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smtClean="0">
                          <a:solidFill>
                            <a:srgbClr val="4F6128"/>
                          </a:solidFill>
                        </a:rPr>
                        <a:t>J</a:t>
                      </a:r>
                      <a:r>
                        <a:rPr lang="en-GB" sz="1000" b="1" smtClean="0">
                          <a:solidFill>
                            <a:srgbClr val="7030A0"/>
                          </a:solidFill>
                        </a:rPr>
                        <a:t>acket Potato with a Choice of Fillings</a:t>
                      </a:r>
                      <a:endParaRPr lang="en-GB" sz="1000" b="1" dirty="0">
                        <a:solidFill>
                          <a:srgbClr val="7030A0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34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Jacket Potato Wedges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Wholemeal Rice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Creamed Potatoes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Crusty Bread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Roast Potatoes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Parsley Potatoes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Creamed Potato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Parsley Potatoes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Crusty Bread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 smtClean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Chips </a:t>
                      </a:r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000" b="1" u="none" strike="noStrike" cap="none" smtClean="0">
                          <a:solidFill>
                            <a:srgbClr val="7030A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Pasta</a:t>
                      </a:r>
                      <a:endParaRPr lang="en-GB" sz="1000" b="1" u="none" strike="noStrike" cap="none" dirty="0">
                        <a:solidFill>
                          <a:srgbClr val="7030A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24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Seasonal Vegetables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 smtClean="0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lang="en-GB" sz="1000" b="1">
                        <a:solidFill>
                          <a:srgbClr val="7030A0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276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Plated Salads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 smtClean="0">
                          <a:solidFill>
                            <a:srgbClr val="7030A0"/>
                          </a:solidFill>
                        </a:rPr>
                        <a:t> Seasonal Salads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 sz="1000" b="1" smtClean="0">
                          <a:solidFill>
                            <a:srgbClr val="7030A0"/>
                          </a:solidFill>
                        </a:rPr>
                        <a:t>Plated Salads</a:t>
                      </a:r>
                      <a:endParaRPr lang="en-GB" sz="1000" b="1">
                        <a:solidFill>
                          <a:srgbClr val="7030A0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04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rgbClr val="7030A0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rgbClr val="7030A0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Syrup / Jam / Ginger   Sponge with Custard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Fruit Whip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Homemade Biscuit with a Glass of Juice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000" b="1">
                        <a:solidFill>
                          <a:srgbClr val="7030A0"/>
                        </a:solidFill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>
                          <a:solidFill>
                            <a:srgbClr val="7030A0"/>
                          </a:solidFill>
                        </a:rPr>
                        <a:t>Tutti Frutti Cake</a:t>
                      </a: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Fruit Cheesecake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 or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GB" sz="1000" b="1" dirty="0" smtClean="0">
                          <a:solidFill>
                            <a:srgbClr val="7030A0"/>
                          </a:solidFill>
                        </a:rPr>
                        <a:t>Fruit Salad </a:t>
                      </a:r>
                      <a:endParaRPr lang="en-GB" sz="1000" b="1" dirty="0">
                        <a:solidFill>
                          <a:srgbClr val="7030A0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52" name="Shape 452"/>
          <p:cNvSpPr txBox="1"/>
          <p:nvPr/>
        </p:nvSpPr>
        <p:spPr>
          <a:xfrm>
            <a:off x="101009" y="1112158"/>
            <a:ext cx="225165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66708" y="650624"/>
            <a:ext cx="513461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GB" sz="3600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</a:p>
        </p:txBody>
      </p:sp>
      <p:pic>
        <p:nvPicPr>
          <p:cNvPr id="454" name="Shape 454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48504" y="2416914"/>
            <a:ext cx="150300" cy="15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Shape 455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48504" y="2194364"/>
            <a:ext cx="158803" cy="164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Shape 456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961646" y="1930402"/>
            <a:ext cx="159783" cy="162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Shape 45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947445" y="1709941"/>
            <a:ext cx="156694" cy="159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Shape 458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963537" y="1458890"/>
            <a:ext cx="145939" cy="149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Shape 459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933324" y="1181913"/>
            <a:ext cx="151739" cy="153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Shape 460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947404" y="957276"/>
            <a:ext cx="145540" cy="148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Shape 461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933324" y="643929"/>
            <a:ext cx="151601" cy="1573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Shape 462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250342" y="2443823"/>
            <a:ext cx="157488" cy="160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Shape 463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250342" y="2199876"/>
            <a:ext cx="170897" cy="169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Shape 46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273542" y="2005501"/>
            <a:ext cx="143252" cy="1463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Shape 46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279296" y="1709941"/>
            <a:ext cx="160136" cy="159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Shape 466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279298" y="1420184"/>
            <a:ext cx="149007" cy="148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Shape 467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-1239687" y="843908"/>
            <a:ext cx="155461" cy="154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Shape 46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-1282620" y="1139804"/>
            <a:ext cx="152330" cy="157148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Shape 469"/>
          <p:cNvSpPr txBox="1"/>
          <p:nvPr/>
        </p:nvSpPr>
        <p:spPr>
          <a:xfrm>
            <a:off x="5198535" y="102040"/>
            <a:ext cx="129908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Homemade Dish</a:t>
            </a:r>
          </a:p>
        </p:txBody>
      </p:sp>
      <p:sp>
        <p:nvSpPr>
          <p:cNvPr id="470" name="Shape 470"/>
          <p:cNvSpPr txBox="1"/>
          <p:nvPr/>
        </p:nvSpPr>
        <p:spPr>
          <a:xfrm>
            <a:off x="5207485" y="324511"/>
            <a:ext cx="150793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Celery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5207485" y="555870"/>
            <a:ext cx="183957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Cereals Containing Gluten 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5226273" y="785618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Crustaceans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5240296" y="1008158"/>
            <a:ext cx="167164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Eggs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7169209" y="66730"/>
            <a:ext cx="835822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</a:t>
            </a:r>
          </a:p>
        </p:txBody>
      </p:sp>
      <p:pic>
        <p:nvPicPr>
          <p:cNvPr id="475" name="Shape 47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065896" y="151784"/>
            <a:ext cx="179127" cy="1847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Shape 476" descr="C:\Users\Karen.Dickinson\AppData\Local\Microsoft\Windows\Temporary Internet Files\Content.Outlook\5TACJGBN\047 celery.bmp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5088873" y="406947"/>
            <a:ext cx="168473" cy="167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Shape 47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088873" y="617072"/>
            <a:ext cx="176651" cy="176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Shape 478" descr="C:\Users\Karen.Dickinson\AppData\Local\Microsoft\Windows\Temporary Internet Files\Content.Outlook\5TACJGBN\047 crustaceans.bmp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095839" y="843908"/>
            <a:ext cx="170897" cy="169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9" name="Shape 47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091167" y="1082141"/>
            <a:ext cx="180239" cy="183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Shape 48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045052" y="116118"/>
            <a:ext cx="170897" cy="174101"/>
          </a:xfrm>
          <a:prstGeom prst="rect">
            <a:avLst/>
          </a:prstGeom>
          <a:noFill/>
          <a:ln>
            <a:noFill/>
          </a:ln>
        </p:spPr>
      </p:pic>
      <p:sp>
        <p:nvSpPr>
          <p:cNvPr id="481" name="Shape 481"/>
          <p:cNvSpPr txBox="1"/>
          <p:nvPr/>
        </p:nvSpPr>
        <p:spPr>
          <a:xfrm>
            <a:off x="7161207" y="248664"/>
            <a:ext cx="1114704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Lupin</a:t>
            </a:r>
          </a:p>
        </p:txBody>
      </p:sp>
      <p:pic>
        <p:nvPicPr>
          <p:cNvPr id="482" name="Shape 482" descr="C:\Users\Karen.Dickinson\AppData\Local\Microsoft\Windows\Temporary Internet Files\Content.Outlook\5TACJGBN\047 Lupin.bmp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064778" y="329976"/>
            <a:ext cx="157488" cy="160943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Shape 483"/>
          <p:cNvSpPr txBox="1"/>
          <p:nvPr/>
        </p:nvSpPr>
        <p:spPr>
          <a:xfrm>
            <a:off x="7161207" y="455329"/>
            <a:ext cx="1115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Milk</a:t>
            </a:r>
          </a:p>
        </p:txBody>
      </p:sp>
      <p:pic>
        <p:nvPicPr>
          <p:cNvPr id="484" name="Shape 48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064778" y="525664"/>
            <a:ext cx="170897" cy="174646"/>
          </a:xfrm>
          <a:prstGeom prst="rect">
            <a:avLst/>
          </a:prstGeom>
          <a:noFill/>
          <a:ln>
            <a:noFill/>
          </a:ln>
        </p:spPr>
      </p:pic>
      <p:sp>
        <p:nvSpPr>
          <p:cNvPr id="485" name="Shape 485"/>
          <p:cNvSpPr txBox="1"/>
          <p:nvPr/>
        </p:nvSpPr>
        <p:spPr>
          <a:xfrm>
            <a:off x="7130500" y="690683"/>
            <a:ext cx="1125665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Molluscs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7138064" y="892912"/>
            <a:ext cx="1118101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Mustard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8294804" y="45976"/>
            <a:ext cx="116510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Nuts</a:t>
            </a:r>
          </a:p>
        </p:txBody>
      </p:sp>
      <p:pic>
        <p:nvPicPr>
          <p:cNvPr id="488" name="Shape 488" descr="C:\Users\Karen.Dickinson\AppData\Local\Microsoft\Windows\Temporary Internet Files\Content.Outlook\5TACJGBN\047 molluscs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064778" y="745606"/>
            <a:ext cx="174678" cy="1785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Shape 48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70456" y="949848"/>
            <a:ext cx="159783" cy="162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Shape 490" descr="C:\Users\Karen.Dickinson\AppData\Local\Microsoft\Windows\Temporary Internet Files\Content.Outlook\5TACJGBN\047 nut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01709" y="96439"/>
            <a:ext cx="158803" cy="164872"/>
          </a:xfrm>
          <a:prstGeom prst="rect">
            <a:avLst/>
          </a:prstGeom>
          <a:noFill/>
          <a:ln>
            <a:noFill/>
          </a:ln>
        </p:spPr>
      </p:pic>
      <p:sp>
        <p:nvSpPr>
          <p:cNvPr id="491" name="Shape 491"/>
          <p:cNvSpPr txBox="1"/>
          <p:nvPr/>
        </p:nvSpPr>
        <p:spPr>
          <a:xfrm>
            <a:off x="8311688" y="261311"/>
            <a:ext cx="113678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Peanuts</a:t>
            </a:r>
          </a:p>
        </p:txBody>
      </p:sp>
      <p:pic>
        <p:nvPicPr>
          <p:cNvPr id="492" name="Shape 492" descr="C:\Users\Karen.Dickinson\AppData\Local\Microsoft\Windows\Temporary Internet Files\Content.Outlook\5TACJGBN\047 peanuts.bmp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205242" y="322975"/>
            <a:ext cx="151739" cy="153672"/>
          </a:xfrm>
          <a:prstGeom prst="rect">
            <a:avLst/>
          </a:prstGeom>
          <a:noFill/>
          <a:ln>
            <a:noFill/>
          </a:ln>
        </p:spPr>
      </p:pic>
      <p:sp>
        <p:nvSpPr>
          <p:cNvPr id="493" name="Shape 493"/>
          <p:cNvSpPr txBox="1"/>
          <p:nvPr/>
        </p:nvSpPr>
        <p:spPr>
          <a:xfrm>
            <a:off x="8318971" y="896953"/>
            <a:ext cx="1320323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Sulphur Dioxide</a:t>
            </a:r>
          </a:p>
        </p:txBody>
      </p:sp>
      <p:sp>
        <p:nvSpPr>
          <p:cNvPr id="494" name="Shape 494"/>
          <p:cNvSpPr txBox="1"/>
          <p:nvPr/>
        </p:nvSpPr>
        <p:spPr>
          <a:xfrm>
            <a:off x="8311688" y="478574"/>
            <a:ext cx="1202156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Sesame Seeds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8322367" y="677800"/>
            <a:ext cx="1192860" cy="2769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Soya</a:t>
            </a:r>
          </a:p>
        </p:txBody>
      </p:sp>
      <p:pic>
        <p:nvPicPr>
          <p:cNvPr id="496" name="Shape 496" descr="C:\Users\Karen.Dickinson\AppData\Local\Microsoft\Windows\Temporary Internet Files\Content.Outlook\5TACJGBN\047 sesame.bmp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199957" y="540179"/>
            <a:ext cx="168811" cy="175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Shape 497" descr="C:\Users\Karen.Dickinson\AppData\Local\Microsoft\Windows\Temporary Internet Files\Content.Outlook\5TACJGBN\047 soybeans.bm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8205607" y="751347"/>
            <a:ext cx="159678" cy="159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Shape 498" descr="C:\Users\Karen.Dickinson\AppData\Local\Microsoft\Windows\Temporary Internet Files\Content.Outlook\5TACJGBN\047 sulphur dioxide.bmp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0164" y="954800"/>
            <a:ext cx="150403" cy="15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Shape 49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232503" y="278530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Shape 50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165247" y="4004992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Shape 50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037138" y="24583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Shape 50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360609" y="2787991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Shape 50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293357" y="2458906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Shape 50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165250" y="2460399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Shape 50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45139" y="3980874"/>
            <a:ext cx="120000" cy="12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Shape 509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53899" y="3970621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Shape 51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701026" y="397412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Shape 51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88299" y="3974125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Shape 51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357157" y="5965242"/>
            <a:ext cx="133800" cy="13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Shape 51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237578" y="5965841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Shape 51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080874" y="4519214"/>
            <a:ext cx="133800" cy="13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Shape 51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083731" y="4334663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Shape 51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614101" y="5966607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1" name="Shape 52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925541" y="5923916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2" name="Shape 5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237568" y="400440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5" name="Shape 52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587914" y="4559180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8" name="Shape 52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037142" y="5960093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9" name="Shape 529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421453" y="2459041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0" name="Shape 530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834235" y="3974128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1" name="Shape 531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36582" y="3974130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Shape 533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360002" y="400485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Shape 53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3037157" y="400438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6" name="Shape 53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5996" y="596630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7" name="Shape 53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486000" y="4005146"/>
            <a:ext cx="128100" cy="130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8" name="Shape 538"/>
          <p:cNvSpPr txBox="1"/>
          <p:nvPr/>
        </p:nvSpPr>
        <p:spPr>
          <a:xfrm>
            <a:off x="23776" y="51050"/>
            <a:ext cx="5072100" cy="83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480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SUMMER MENU 2017</a:t>
            </a:r>
          </a:p>
        </p:txBody>
      </p:sp>
      <p:pic>
        <p:nvPicPr>
          <p:cNvPr id="539" name="Shape 53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200475" y="6097850"/>
            <a:ext cx="1255076" cy="6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0" name="Shape 54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73613" y="2427541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1" name="Shape 541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924950" y="2429636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2" name="Shape 54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282" y="2428131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3" name="Shape 54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27603" y="2428291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9" name="Shape 54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73613" y="36218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0" name="Shape 55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924950" y="3623911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1" name="Shape 55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282" y="3622406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Shape 55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227603" y="3622541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3" name="Shape 55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378932" y="361985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4" name="Shape 55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35349" y="361985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5" name="Shape 55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73632" y="397606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6" name="Shape 55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888947" y="3976667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Shape 557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017050" y="3973314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Shape 558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93350" y="4005139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Shape 55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884940" y="4509609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Shape 56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73632" y="5921214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Shape 56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76265" y="592168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Shape 56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510088" y="2359216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Shape 563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638200" y="2361336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1" name="Shape 57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484557" y="3749135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2" name="Shape 57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622762" y="3766600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3" name="Shape 57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766300" y="3755730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4" name="Shape 57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31007" y="3764024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5" name="Shape 575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97807" y="3764050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6" name="Shape 57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87315" y="420358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7" name="Shape 57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587315" y="438138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8" name="Shape 57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510107" y="5921214"/>
            <a:ext cx="128099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0" name="Shape 58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638791" y="5923916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1" name="Shape 58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766290" y="5921684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2" name="Shape 58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894400" y="5921964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0" name="Shape 59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87850" y="3202661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1" name="Shape 591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314757" y="319860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2" name="Shape 592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576074" y="370060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3" name="Shape 593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381874" y="368038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4" name="Shape 59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586560" y="3672901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5" name="Shape 595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221976" y="4254784"/>
            <a:ext cx="126900" cy="12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6" name="Shape 59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66707" y="5476039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8" name="Shape 59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578915" y="5476509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Shape 60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84745" y="3634600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Shape 604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389708" y="3621803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Shape 60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232501" y="5281778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7" name="Shape 60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2968013" y="5281778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8" name="Shape 60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773613" y="5281778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9" name="Shape 60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6462951" y="52953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0" name="Shape 61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152288" y="5294503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1" name="Shape 611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360000" y="5282521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2" name="Shape 612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083712" y="5272709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3" name="Shape 613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17287" y="5282521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" name="Shape 614" descr="C:\Users\Karen.Dickinson\AppData\Local\Microsoft\Windows\Temporary Internet Files\Content.Outlook\5TACJGBN\047 eggs.bmp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14625" y="5296046"/>
            <a:ext cx="128100" cy="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6" name="Shape 61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85987" y="529421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7" name="Shape 617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210462" y="527241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8" name="Shape 618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060962" y="527241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9" name="Shape 619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750862" y="528976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0" name="Shape 620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8283626" y="5294511"/>
            <a:ext cx="128100" cy="13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1" name="Shape 621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90674" y="529335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Shape 622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6049" y="527000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3" name="Shape 623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82861" y="5279825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4" name="Shape 62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950299" y="528735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7" name="Shape 627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797807" y="529335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8" name="Shape 628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87232" y="529335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9" name="Shape 629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448395" y="527000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0" name="Shape 63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613932" y="5293355"/>
            <a:ext cx="1332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54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4804479" y="2912137"/>
            <a:ext cx="128100" cy="13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55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967776" y="2925749"/>
            <a:ext cx="128100" cy="12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551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162223" y="2914858"/>
            <a:ext cx="128100" cy="13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480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385925" y="2901520"/>
            <a:ext cx="149424" cy="135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554" descr="C:\Users\Karen.Dickinson\AppData\Local\Microsoft\Windows\Temporary Internet Files\Content.Outlook\5TACJGBN\047 mustard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665255" y="2901520"/>
            <a:ext cx="133800" cy="13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477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429483" y="5296046"/>
            <a:ext cx="157078" cy="144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618</Words>
  <Application>Microsoft Office PowerPoint</Application>
  <PresentationFormat>A4 Paper (210x297 mm)</PresentationFormat>
  <Paragraphs>291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Caroline</dc:creator>
  <cp:lastModifiedBy>Kennedy, Caroline</cp:lastModifiedBy>
  <cp:revision>7</cp:revision>
  <cp:lastPrinted>2017-05-09T10:14:23Z</cp:lastPrinted>
  <dcterms:modified xsi:type="dcterms:W3CDTF">2017-05-09T10:18:26Z</dcterms:modified>
</cp:coreProperties>
</file>