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C31DA9A-8798-489E-BDF2-28A67D9B882F}">
  <a:tblStyle styleId="{8C31DA9A-8798-489E-BDF2-28A67D9B882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714" y="-13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2" y="0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25357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850442" y="9428584"/>
            <a:ext cx="2945660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1275" y="6194176"/>
            <a:ext cx="12156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56456" y="36212"/>
            <a:ext cx="50512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91" name="Shape 91"/>
          <p:cNvGraphicFramePr/>
          <p:nvPr/>
        </p:nvGraphicFramePr>
        <p:xfrm>
          <a:off x="200471" y="1530290"/>
          <a:ext cx="9536250" cy="4550781"/>
        </p:xfrm>
        <a:graphic>
          <a:graphicData uri="http://schemas.openxmlformats.org/drawingml/2006/table">
            <a:tbl>
              <a:tblPr>
                <a:noFill/>
                <a:tableStyleId>{8C31DA9A-8798-489E-BDF2-28A67D9B882F}</a:tableStyleId>
              </a:tblPr>
              <a:tblGrid>
                <a:gridCol w="1101350"/>
                <a:gridCol w="1659300"/>
                <a:gridCol w="1888825"/>
                <a:gridCol w="1615225"/>
                <a:gridCol w="1728200"/>
                <a:gridCol w="1543350"/>
              </a:tblGrid>
              <a:tr h="39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190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5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81BD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9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0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Shape 92"/>
          <p:cNvSpPr txBox="1"/>
          <p:nvPr/>
        </p:nvSpPr>
        <p:spPr>
          <a:xfrm>
            <a:off x="136175" y="1115000"/>
            <a:ext cx="46008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        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410275" y="6141225"/>
            <a:ext cx="6955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Yoghurt available daily 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</a:t>
            </a: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29603" y="653720"/>
            <a:ext cx="506893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277675" y="1924650"/>
            <a:ext cx="1704000" cy="19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Tomato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&amp; Basil Pasta Bake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Potato with a Choice of Fillings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305725" y="3907800"/>
            <a:ext cx="1667100" cy="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Crusty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281800" y="5050850"/>
            <a:ext cx="17040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3137788" y="5039499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4817150" y="5041650"/>
            <a:ext cx="16074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538425" y="5008174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237875" y="5018851"/>
            <a:ext cx="14502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305725" y="540935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Chocolate &amp; Pear Sponge with  Chocolate Sauce </a:t>
            </a:r>
            <a:endParaRPr sz="11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984450" y="1924650"/>
            <a:ext cx="1832700" cy="19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Mince Pie </a:t>
            </a:r>
            <a:r>
              <a:rPr lang="en-GB" sz="1100" b="1" dirty="0" smtClean="0">
                <a:solidFill>
                  <a:schemeClr val="accent1"/>
                </a:solidFill>
              </a:rPr>
              <a:t>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972850" y="3865050"/>
            <a:ext cx="19371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Creamed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Potato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3133150" y="5411150"/>
            <a:ext cx="1607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Homemade Fruity Flapjack</a:t>
            </a:r>
            <a:endParaRPr sz="1100" b="1" i="0" u="none" strike="noStrike" cap="none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 txBox="1"/>
          <p:nvPr/>
        </p:nvSpPr>
        <p:spPr>
          <a:xfrm>
            <a:off x="4736975" y="1989350"/>
            <a:ext cx="17607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of the Day with Yorkshire Pudding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Shape 108"/>
          <p:cNvSpPr txBox="1"/>
          <p:nvPr/>
        </p:nvSpPr>
        <p:spPr>
          <a:xfrm>
            <a:off x="6478575" y="1955226"/>
            <a:ext cx="1704000" cy="18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Beef </a:t>
            </a:r>
            <a:r>
              <a:rPr lang="en-GB" sz="1100" b="1" dirty="0">
                <a:solidFill>
                  <a:srgbClr val="4F81BD"/>
                </a:solidFill>
              </a:rPr>
              <a:t>or Pork Mince</a:t>
            </a:r>
            <a:r>
              <a:rPr lang="en-GB" sz="11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Lasagne </a:t>
            </a: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Potato with a Choice of Fillings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4786225" y="3887725"/>
            <a:ext cx="17571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Roast Potatoes 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13625" y="5305100"/>
            <a:ext cx="16074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Fruit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498375" y="3907800"/>
            <a:ext cx="17025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Garlic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424550" y="5487350"/>
            <a:ext cx="17526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4F81BD"/>
                </a:solidFill>
              </a:rPr>
              <a:t>Orange</a:t>
            </a:r>
            <a:r>
              <a:rPr lang="en-GB" sz="11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Cake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Glass of Milk or Juice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221950" y="1994126"/>
            <a:ext cx="15495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8242675" y="3956188"/>
            <a:ext cx="15495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8221950" y="5409325"/>
            <a:ext cx="148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Fruit </a:t>
            </a:r>
            <a:r>
              <a:rPr lang="en-GB" sz="1100" b="1" dirty="0">
                <a:solidFill>
                  <a:schemeClr val="accent1"/>
                </a:solidFill>
              </a:rPr>
              <a:t>Meringue</a:t>
            </a:r>
            <a:endParaRPr sz="1100" b="1" dirty="0">
              <a:solidFill>
                <a:schemeClr val="accent1"/>
              </a:solidFill>
            </a:endParaRPr>
          </a:p>
        </p:txBody>
      </p:sp>
      <p:pic>
        <p:nvPicPr>
          <p:cNvPr id="116" name="Shape 1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04797" y="576021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Healthy, Eating - Free images on Pixaba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9850" y="125550"/>
            <a:ext cx="2964799" cy="137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Free vector graphic: Tomato, Smile, Funny, Fruit, Nature - Free ...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64750" y="71275"/>
            <a:ext cx="1760700" cy="144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21636" y="31401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12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49506" y="199412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81673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00511" y="24027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909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40186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623606" y="225446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2936" y="13580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78415" y="199412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65961" y="32815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1348278" y="6132652"/>
            <a:ext cx="711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</a:t>
            </a:r>
            <a:endParaRPr sz="12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r>
              <a:rPr lang="en-GB" sz="14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60325" y="47500"/>
            <a:ext cx="5311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51" name="Shape 151"/>
          <p:cNvGraphicFramePr/>
          <p:nvPr/>
        </p:nvGraphicFramePr>
        <p:xfrm>
          <a:off x="236075" y="1627704"/>
          <a:ext cx="9469425" cy="4479106"/>
        </p:xfrm>
        <a:graphic>
          <a:graphicData uri="http://schemas.openxmlformats.org/drawingml/2006/table">
            <a:tbl>
              <a:tblPr>
                <a:noFill/>
                <a:tableStyleId>{8C31DA9A-8798-489E-BDF2-28A67D9B882F}</a:tableStyleId>
              </a:tblPr>
              <a:tblGrid>
                <a:gridCol w="1087250"/>
                <a:gridCol w="1770825"/>
                <a:gridCol w="1614925"/>
                <a:gridCol w="1756075"/>
                <a:gridCol w="1656175"/>
                <a:gridCol w="1584175"/>
              </a:tblGrid>
              <a:tr h="380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</a:tr>
              <a:tr h="182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743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47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 dirty="0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b="1" u="none" strike="noStrike" cap="none" dirty="0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34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6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900" b="1" u="none" strike="noStrike" cap="none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2" name="Shape 152"/>
          <p:cNvSpPr txBox="1"/>
          <p:nvPr/>
        </p:nvSpPr>
        <p:spPr>
          <a:xfrm>
            <a:off x="128967" y="1144000"/>
            <a:ext cx="454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                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CE287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128985" y="637929"/>
            <a:ext cx="52428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299988" y="5109475"/>
            <a:ext cx="17571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3074300" y="5109475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4721950" y="5109463"/>
            <a:ext cx="16950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6452375" y="5109473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8163175" y="5109475"/>
            <a:ext cx="14955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349775" y="2052875"/>
            <a:ext cx="1757100" cy="15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Spaghetti Bolognese 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1423660" y="3903210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Garlic Bread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338675" y="5465800"/>
            <a:ext cx="167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Fruity Flapjack with a Glass of Milk or Juice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3018200" y="2016700"/>
            <a:ext cx="1757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Savoury Mince </a:t>
            </a:r>
            <a:r>
              <a:rPr lang="en-GB" sz="1100" b="1" dirty="0">
                <a:solidFill>
                  <a:srgbClr val="4F6128"/>
                </a:solidFill>
              </a:rPr>
              <a:t>with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en-GB" sz="1100" b="1" dirty="0">
              <a:solidFill>
                <a:srgbClr val="4F6128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cobbler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4F6128"/>
              </a:solidFill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4720075" y="2007975"/>
            <a:ext cx="17145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Roast of the Day with Yorkshire Pudding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003525" y="3985489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Parsley 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Potatoes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3076350" y="5461575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 Smoothie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4747056" y="3903210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Roast Potatoes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707213" y="5443699"/>
            <a:ext cx="1695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Homemade Biscuit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with a Glass of Milk or Juice  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6462625" y="1980000"/>
            <a:ext cx="16683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Turkey Curry 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6419975" y="3947475"/>
            <a:ext cx="171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6449375" y="5563176"/>
            <a:ext cx="16950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Vanilla Sponge  with Custard or Vanilla Sauce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8092575" y="2034550"/>
            <a:ext cx="1675200" cy="16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Fish Portion 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Homemade Quiche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8098725" y="3835825"/>
            <a:ext cx="1578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Chips or Pasta or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Mini Potato Waffles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95575" y="5509697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Fruity Muffin with a Glass of Milk or Juice 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80432" y="45164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18457" y="532396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19504" y="281874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50601" y="43642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32368" y="234666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851172" y="388906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57071" y="-21446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Free vector graphic: Tomato, Smile, Funny, Fruit, Nature - Free ...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64750" y="47500"/>
            <a:ext cx="17268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Healthy, Eating - Free images on Pixabay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55000" y="105300"/>
            <a:ext cx="3029724" cy="13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08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23507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58648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21234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153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82323" y="13954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67811" y="22637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66481" y="220626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075" y="6106925"/>
            <a:ext cx="1094925" cy="64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19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492101" y="2491123"/>
            <a:ext cx="136200" cy="14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7038" y="6243316"/>
            <a:ext cx="1240122" cy="5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1570825" y="6051425"/>
            <a:ext cx="68355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daily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5300" y="47500"/>
            <a:ext cx="5398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</a:t>
            </a:r>
            <a:r>
              <a:rPr lang="en-GB" sz="4800" b="0" i="0" u="none" strike="noStrike" cap="none">
                <a:solidFill>
                  <a:srgbClr val="00B0F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17" name="Shape 217"/>
          <p:cNvGraphicFramePr/>
          <p:nvPr/>
        </p:nvGraphicFramePr>
        <p:xfrm>
          <a:off x="272055" y="1568717"/>
          <a:ext cx="9433050" cy="4508856"/>
        </p:xfrm>
        <a:graphic>
          <a:graphicData uri="http://schemas.openxmlformats.org/drawingml/2006/table">
            <a:tbl>
              <a:tblPr>
                <a:noFill/>
                <a:tableStyleId>{8C31DA9A-8798-489E-BDF2-28A67D9B882F}</a:tableStyleId>
              </a:tblPr>
              <a:tblGrid>
                <a:gridCol w="1092125"/>
                <a:gridCol w="1696975"/>
                <a:gridCol w="1580650"/>
                <a:gridCol w="1717225"/>
                <a:gridCol w="1824425"/>
                <a:gridCol w="1521650"/>
              </a:tblGrid>
              <a:tr h="37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</a:tr>
              <a:tr h="192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9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455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 dirty="0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b="1" u="none" strike="noStrike" cap="none" dirty="0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33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8" name="Shape 218"/>
          <p:cNvSpPr txBox="1"/>
          <p:nvPr/>
        </p:nvSpPr>
        <p:spPr>
          <a:xfrm>
            <a:off x="109045" y="1112150"/>
            <a:ext cx="44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          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09054" y="650649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273925" y="1996100"/>
            <a:ext cx="1835400" cy="16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      Pizza wrap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1370575" y="3982450"/>
            <a:ext cx="1662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Jacket Potato   Wedges</a:t>
            </a:r>
            <a:endParaRPr sz="1400" b="0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Shape 222"/>
          <p:cNvSpPr txBox="1"/>
          <p:nvPr/>
        </p:nvSpPr>
        <p:spPr>
          <a:xfrm>
            <a:off x="1358975" y="5021476"/>
            <a:ext cx="17151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3074075" y="5037475"/>
            <a:ext cx="1561200" cy="1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4631075" y="5025050"/>
            <a:ext cx="1729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6378475" y="5035525"/>
            <a:ext cx="17709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8167275" y="5046800"/>
            <a:ext cx="1486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330425" y="5328700"/>
            <a:ext cx="17151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7030A0"/>
                </a:solidFill>
              </a:rPr>
              <a:t>Fruit Cheesecake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>
                <a:solidFill>
                  <a:srgbClr val="7030A0"/>
                </a:solidFill>
              </a:rPr>
              <a:t> </a:t>
            </a: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3018250" y="1949350"/>
            <a:ext cx="1725900" cy="23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Jacket 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Potato with a Choice of Fillings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3076800" y="3888350"/>
            <a:ext cx="1615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Creamed Potatoes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3068875" y="5365275"/>
            <a:ext cx="156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with Ice Cream Sponge Roll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4641100" y="2026250"/>
            <a:ext cx="17259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of the Day with Yorkshire Pudding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4680050" y="3798613"/>
            <a:ext cx="16629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Potatoes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4632875" y="5401275"/>
            <a:ext cx="17259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Peach</a:t>
            </a:r>
            <a:r>
              <a:rPr lang="en-GB" sz="1100" b="1">
                <a:solidFill>
                  <a:srgbClr val="7030A0"/>
                </a:solidFill>
              </a:rPr>
              <a:t> or Apple</a:t>
            </a: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Sponge or Crumble  with Custard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6358775" y="1990850"/>
            <a:ext cx="1835400" cy="19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Oven baked sausage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6463000" y="3932400"/>
            <a:ext cx="177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Parsley Potatoes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6399025" y="5348325"/>
            <a:ext cx="17298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Fruit Mousse Slice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 txBox="1"/>
          <p:nvPr/>
        </p:nvSpPr>
        <p:spPr>
          <a:xfrm>
            <a:off x="8194025" y="1990875"/>
            <a:ext cx="14868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Fish Cake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8206275" y="3951325"/>
            <a:ext cx="148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8124825" y="5353175"/>
            <a:ext cx="1649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Chocolate Brownie with a Glass of Milk or Juice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Shape 24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48277" y="276999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337443" y="3530132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16183" y="471363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Free vector graphic: Tomato, Smile, Funny, Fruit, Nature - Free ..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4750" y="47500"/>
            <a:ext cx="16497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Healthy, Eating - Free images on Pixabay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04800" y="101550"/>
            <a:ext cx="2903626" cy="1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34625" y="21235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75231" y="2338573"/>
            <a:ext cx="137209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2786" y="58342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7436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9623" y="22683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45798" y="205336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05511" y="13671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2255186"/>
            <a:ext cx="136200" cy="14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Shape 268"/>
          <p:cNvSpPr txBox="1"/>
          <p:nvPr/>
        </p:nvSpPr>
        <p:spPr>
          <a:xfrm>
            <a:off x="1549150" y="2803975"/>
            <a:ext cx="1445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9" name="Shape 26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2050" y="6106925"/>
            <a:ext cx="1058950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425</Words>
  <Application>Microsoft Office PowerPoint</Application>
  <PresentationFormat>A4 Paper (210x297 mm)</PresentationFormat>
  <Paragraphs>213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Kennedy, Caroline</dc:creator>
  <cp:lastModifiedBy>Kennedy, Caroline</cp:lastModifiedBy>
  <cp:revision>5</cp:revision>
  <cp:lastPrinted>2018-05-02T10:51:19Z</cp:lastPrinted>
  <dcterms:modified xsi:type="dcterms:W3CDTF">2018-05-02T10:59:01Z</dcterms:modified>
</cp:coreProperties>
</file>